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311" r:id="rId13"/>
    <p:sldId id="267" r:id="rId14"/>
    <p:sldId id="268" r:id="rId15"/>
    <p:sldId id="269" r:id="rId16"/>
    <p:sldId id="270" r:id="rId17"/>
    <p:sldId id="271" r:id="rId18"/>
    <p:sldId id="272" r:id="rId19"/>
    <p:sldId id="308" r:id="rId20"/>
    <p:sldId id="273" r:id="rId21"/>
    <p:sldId id="275" r:id="rId22"/>
    <p:sldId id="276" r:id="rId23"/>
    <p:sldId id="277" r:id="rId24"/>
    <p:sldId id="278" r:id="rId25"/>
    <p:sldId id="279" r:id="rId26"/>
    <p:sldId id="280" r:id="rId27"/>
    <p:sldId id="310" r:id="rId28"/>
    <p:sldId id="281" r:id="rId29"/>
    <p:sldId id="282" r:id="rId30"/>
    <p:sldId id="283" r:id="rId31"/>
    <p:sldId id="284" r:id="rId32"/>
    <p:sldId id="285" r:id="rId33"/>
    <p:sldId id="286" r:id="rId34"/>
    <p:sldId id="287" r:id="rId35"/>
    <p:sldId id="288" r:id="rId36"/>
    <p:sldId id="289" r:id="rId37"/>
    <p:sldId id="290" r:id="rId38"/>
    <p:sldId id="309" r:id="rId39"/>
    <p:sldId id="291" r:id="rId40"/>
    <p:sldId id="307" r:id="rId41"/>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Metropolis Black" panose="00000A00000000000000" pitchFamily="50" charset="0"/>
      <p:bold r:id="rId49"/>
    </p:embeddedFont>
    <p:embeddedFont>
      <p:font typeface="Poppins" panose="00000500000000000000" pitchFamily="2" charset="0"/>
      <p:regular r:id="rId50"/>
      <p:bold r:id="rId51"/>
    </p:embeddedFont>
    <p:embeddedFont>
      <p:font typeface="Poppins SemiBold" panose="00000700000000000000" pitchFamily="2" charset="0"/>
      <p:bold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7929BF5-97A2-45B2-8096-E458AD767390}">
          <p14:sldIdLst>
            <p14:sldId id="256"/>
            <p14:sldId id="257"/>
            <p14:sldId id="258"/>
            <p14:sldId id="259"/>
            <p14:sldId id="260"/>
            <p14:sldId id="261"/>
            <p14:sldId id="262"/>
            <p14:sldId id="263"/>
            <p14:sldId id="264"/>
            <p14:sldId id="265"/>
            <p14:sldId id="266"/>
            <p14:sldId id="311"/>
            <p14:sldId id="267"/>
            <p14:sldId id="268"/>
            <p14:sldId id="269"/>
            <p14:sldId id="270"/>
            <p14:sldId id="271"/>
            <p14:sldId id="272"/>
            <p14:sldId id="308"/>
            <p14:sldId id="273"/>
            <p14:sldId id="275"/>
            <p14:sldId id="276"/>
            <p14:sldId id="277"/>
            <p14:sldId id="278"/>
            <p14:sldId id="279"/>
            <p14:sldId id="280"/>
            <p14:sldId id="310"/>
            <p14:sldId id="281"/>
            <p14:sldId id="282"/>
            <p14:sldId id="283"/>
            <p14:sldId id="284"/>
            <p14:sldId id="285"/>
            <p14:sldId id="286"/>
            <p14:sldId id="287"/>
            <p14:sldId id="288"/>
            <p14:sldId id="289"/>
            <p14:sldId id="290"/>
            <p14:sldId id="309"/>
            <p14:sldId id="291"/>
            <p14:sldId id="30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A5F"/>
    <a:srgbClr val="008E40"/>
    <a:srgbClr val="0F0068"/>
    <a:srgbClr val="FCEAFF"/>
    <a:srgbClr val="7030A0"/>
    <a:srgbClr val="FE5143"/>
    <a:srgbClr val="70AD47"/>
    <a:srgbClr val="843C0C"/>
    <a:srgbClr val="FE5141"/>
    <a:srgbClr val="FE51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52E27E-15CF-4E51-B586-9961FFC17DEF}" v="136" dt="2023-10-01T13:35:27.4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247" autoAdjust="0"/>
  </p:normalViewPr>
  <p:slideViewPr>
    <p:cSldViewPr snapToGrid="0">
      <p:cViewPr varScale="1">
        <p:scale>
          <a:sx n="108" d="100"/>
          <a:sy n="108" d="100"/>
        </p:scale>
        <p:origin x="714" y="114"/>
      </p:cViewPr>
      <p:guideLst/>
    </p:cSldViewPr>
  </p:slideViewPr>
  <p:outlineViewPr>
    <p:cViewPr>
      <p:scale>
        <a:sx n="100" d="100"/>
        <a:sy n="100"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raga Aliyev" userId="8d60d527abe6adcc" providerId="LiveId" clId="{3D52E27E-15CF-4E51-B586-9961FFC17DEF}"/>
    <pc:docChg chg="undo redo custSel addSld delSld modSld sldOrd modSection">
      <pc:chgData name="Miraga Aliyev" userId="8d60d527abe6adcc" providerId="LiveId" clId="{3D52E27E-15CF-4E51-B586-9961FFC17DEF}" dt="2023-10-01T14:10:40.212" v="3285" actId="1076"/>
      <pc:docMkLst>
        <pc:docMk/>
      </pc:docMkLst>
      <pc:sldChg chg="addSp delSp modSp mod">
        <pc:chgData name="Miraga Aliyev" userId="8d60d527abe6adcc" providerId="LiveId" clId="{3D52E27E-15CF-4E51-B586-9961FFC17DEF}" dt="2023-10-01T09:16:17.943" v="39" actId="1076"/>
        <pc:sldMkLst>
          <pc:docMk/>
          <pc:sldMk cId="2796951546" sldId="256"/>
        </pc:sldMkLst>
        <pc:spChg chg="add mod">
          <ac:chgData name="Miraga Aliyev" userId="8d60d527abe6adcc" providerId="LiveId" clId="{3D52E27E-15CF-4E51-B586-9961FFC17DEF}" dt="2023-10-01T09:16:17.943" v="39" actId="1076"/>
          <ac:spMkLst>
            <pc:docMk/>
            <pc:sldMk cId="2796951546" sldId="256"/>
            <ac:spMk id="2" creationId="{87AC7C65-BC9C-37F8-D2FC-77BC08D1CEA2}"/>
          </ac:spMkLst>
        </pc:spChg>
        <pc:spChg chg="add mod">
          <ac:chgData name="Miraga Aliyev" userId="8d60d527abe6adcc" providerId="LiveId" clId="{3D52E27E-15CF-4E51-B586-9961FFC17DEF}" dt="2023-10-01T09:16:17.943" v="39" actId="1076"/>
          <ac:spMkLst>
            <pc:docMk/>
            <pc:sldMk cId="2796951546" sldId="256"/>
            <ac:spMk id="3" creationId="{D1F771BA-C449-D641-5405-02DDF9112874}"/>
          </ac:spMkLst>
        </pc:spChg>
        <pc:spChg chg="del">
          <ac:chgData name="Miraga Aliyev" userId="8d60d527abe6adcc" providerId="LiveId" clId="{3D52E27E-15CF-4E51-B586-9961FFC17DEF}" dt="2023-10-01T09:15:53.371" v="32" actId="478"/>
          <ac:spMkLst>
            <pc:docMk/>
            <pc:sldMk cId="2796951546" sldId="256"/>
            <ac:spMk id="24" creationId="{EF979012-DF63-DD3D-0E21-4DF88E502D4F}"/>
          </ac:spMkLst>
        </pc:spChg>
        <pc:spChg chg="del">
          <ac:chgData name="Miraga Aliyev" userId="8d60d527abe6adcc" providerId="LiveId" clId="{3D52E27E-15CF-4E51-B586-9961FFC17DEF}" dt="2023-10-01T09:15:52.165" v="31" actId="478"/>
          <ac:spMkLst>
            <pc:docMk/>
            <pc:sldMk cId="2796951546" sldId="256"/>
            <ac:spMk id="25" creationId="{A2775B85-E897-61FA-9DB5-E32DD887B145}"/>
          </ac:spMkLst>
        </pc:spChg>
        <pc:spChg chg="mod">
          <ac:chgData name="Miraga Aliyev" userId="8d60d527abe6adcc" providerId="LiveId" clId="{3D52E27E-15CF-4E51-B586-9961FFC17DEF}" dt="2023-10-01T09:13:19.397" v="8" actId="20577"/>
          <ac:spMkLst>
            <pc:docMk/>
            <pc:sldMk cId="2796951546" sldId="256"/>
            <ac:spMk id="118" creationId="{2B94D810-6BF6-8D87-E70F-8B25353FB312}"/>
          </ac:spMkLst>
        </pc:spChg>
      </pc:sldChg>
      <pc:sldChg chg="addSp delSp modSp mod">
        <pc:chgData name="Miraga Aliyev" userId="8d60d527abe6adcc" providerId="LiveId" clId="{3D52E27E-15CF-4E51-B586-9961FFC17DEF}" dt="2023-10-01T12:00:55.676" v="1904" actId="1076"/>
        <pc:sldMkLst>
          <pc:docMk/>
          <pc:sldMk cId="2663580340" sldId="257"/>
        </pc:sldMkLst>
        <pc:spChg chg="mod">
          <ac:chgData name="Miraga Aliyev" userId="8d60d527abe6adcc" providerId="LiveId" clId="{3D52E27E-15CF-4E51-B586-9961FFC17DEF}" dt="2023-10-01T09:15:12.644" v="25"/>
          <ac:spMkLst>
            <pc:docMk/>
            <pc:sldMk cId="2663580340" sldId="257"/>
            <ac:spMk id="3" creationId="{FEF7297D-04EF-645C-87EE-D7449021FC67}"/>
          </ac:spMkLst>
        </pc:spChg>
        <pc:spChg chg="mod">
          <ac:chgData name="Miraga Aliyev" userId="8d60d527abe6adcc" providerId="LiveId" clId="{3D52E27E-15CF-4E51-B586-9961FFC17DEF}" dt="2023-10-01T09:15:21.087" v="29" actId="20577"/>
          <ac:spMkLst>
            <pc:docMk/>
            <pc:sldMk cId="2663580340" sldId="257"/>
            <ac:spMk id="4" creationId="{DA722917-7201-3BA8-0B3B-FF01E951D120}"/>
          </ac:spMkLst>
        </pc:spChg>
        <pc:spChg chg="del">
          <ac:chgData name="Miraga Aliyev" userId="8d60d527abe6adcc" providerId="LiveId" clId="{3D52E27E-15CF-4E51-B586-9961FFC17DEF}" dt="2023-10-01T09:13:46.245" v="12" actId="478"/>
          <ac:spMkLst>
            <pc:docMk/>
            <pc:sldMk cId="2663580340" sldId="257"/>
            <ac:spMk id="5" creationId="{C137AA78-7B3D-21B3-5EFB-0E5BE2902D47}"/>
          </ac:spMkLst>
        </pc:spChg>
        <pc:spChg chg="add mod">
          <ac:chgData name="Miraga Aliyev" userId="8d60d527abe6adcc" providerId="LiveId" clId="{3D52E27E-15CF-4E51-B586-9961FFC17DEF}" dt="2023-10-01T12:00:55.676" v="1904" actId="1076"/>
          <ac:spMkLst>
            <pc:docMk/>
            <pc:sldMk cId="2663580340" sldId="257"/>
            <ac:spMk id="7" creationId="{D280542D-798D-76B1-3BDB-DDB92C6F71EB}"/>
          </ac:spMkLst>
        </pc:spChg>
        <pc:spChg chg="add mod">
          <ac:chgData name="Miraga Aliyev" userId="8d60d527abe6adcc" providerId="LiveId" clId="{3D52E27E-15CF-4E51-B586-9961FFC17DEF}" dt="2023-10-01T12:00:49.663" v="1903" actId="1076"/>
          <ac:spMkLst>
            <pc:docMk/>
            <pc:sldMk cId="2663580340" sldId="257"/>
            <ac:spMk id="8" creationId="{226EC3C3-2E17-C9EB-8660-4960056A6FE4}"/>
          </ac:spMkLst>
        </pc:spChg>
        <pc:spChg chg="add mod">
          <ac:chgData name="Miraga Aliyev" userId="8d60d527abe6adcc" providerId="LiveId" clId="{3D52E27E-15CF-4E51-B586-9961FFC17DEF}" dt="2023-10-01T12:00:55.676" v="1904" actId="1076"/>
          <ac:spMkLst>
            <pc:docMk/>
            <pc:sldMk cId="2663580340" sldId="257"/>
            <ac:spMk id="19" creationId="{B8C46720-F212-8376-DEE9-7A3AC69E6F62}"/>
          </ac:spMkLst>
        </pc:spChg>
        <pc:spChg chg="add mod">
          <ac:chgData name="Miraga Aliyev" userId="8d60d527abe6adcc" providerId="LiveId" clId="{3D52E27E-15CF-4E51-B586-9961FFC17DEF}" dt="2023-10-01T12:00:49.663" v="1903" actId="1076"/>
          <ac:spMkLst>
            <pc:docMk/>
            <pc:sldMk cId="2663580340" sldId="257"/>
            <ac:spMk id="20" creationId="{9A412D0D-CB40-B732-FAF1-DCDEFF07DA5C}"/>
          </ac:spMkLst>
        </pc:spChg>
        <pc:spChg chg="del">
          <ac:chgData name="Miraga Aliyev" userId="8d60d527abe6adcc" providerId="LiveId" clId="{3D52E27E-15CF-4E51-B586-9961FFC17DEF}" dt="2023-10-01T09:13:47.717" v="13" actId="478"/>
          <ac:spMkLst>
            <pc:docMk/>
            <pc:sldMk cId="2663580340" sldId="257"/>
            <ac:spMk id="26" creationId="{BB71E950-0E52-58AB-556B-023347A90E8C}"/>
          </ac:spMkLst>
        </pc:spChg>
        <pc:spChg chg="del">
          <ac:chgData name="Miraga Aliyev" userId="8d60d527abe6adcc" providerId="LiveId" clId="{3D52E27E-15CF-4E51-B586-9961FFC17DEF}" dt="2023-10-01T09:13:46.245" v="12" actId="478"/>
          <ac:spMkLst>
            <pc:docMk/>
            <pc:sldMk cId="2663580340" sldId="257"/>
            <ac:spMk id="27" creationId="{1CFAE5D0-C3C3-7218-1E1A-5F1DE62D2763}"/>
          </ac:spMkLst>
        </pc:spChg>
        <pc:spChg chg="del">
          <ac:chgData name="Miraga Aliyev" userId="8d60d527abe6adcc" providerId="LiveId" clId="{3D52E27E-15CF-4E51-B586-9961FFC17DEF}" dt="2023-10-01T09:13:47.717" v="13" actId="478"/>
          <ac:spMkLst>
            <pc:docMk/>
            <pc:sldMk cId="2663580340" sldId="257"/>
            <ac:spMk id="33" creationId="{67FBDC14-08DF-9977-B0FA-75C17E34B3FA}"/>
          </ac:spMkLst>
        </pc:spChg>
        <pc:spChg chg="mod">
          <ac:chgData name="Miraga Aliyev" userId="8d60d527abe6adcc" providerId="LiveId" clId="{3D52E27E-15CF-4E51-B586-9961FFC17DEF}" dt="2023-10-01T09:13:53.906" v="22" actId="20577"/>
          <ac:spMkLst>
            <pc:docMk/>
            <pc:sldMk cId="2663580340" sldId="257"/>
            <ac:spMk id="118" creationId="{2B94D810-6BF6-8D87-E70F-8B25353FB312}"/>
          </ac:spMkLst>
        </pc:spChg>
        <pc:cxnChg chg="add mod">
          <ac:chgData name="Miraga Aliyev" userId="8d60d527abe6adcc" providerId="LiveId" clId="{3D52E27E-15CF-4E51-B586-9961FFC17DEF}" dt="2023-10-01T12:00:49.663" v="1903" actId="1076"/>
          <ac:cxnSpMkLst>
            <pc:docMk/>
            <pc:sldMk cId="2663580340" sldId="257"/>
            <ac:cxnSpMk id="9" creationId="{E37DBFDF-1F88-9E2B-FBD2-C903F17348B9}"/>
          </ac:cxnSpMkLst>
        </pc:cxnChg>
        <pc:cxnChg chg="add mod">
          <ac:chgData name="Miraga Aliyev" userId="8d60d527abe6adcc" providerId="LiveId" clId="{3D52E27E-15CF-4E51-B586-9961FFC17DEF}" dt="2023-10-01T12:00:49.663" v="1903" actId="1076"/>
          <ac:cxnSpMkLst>
            <pc:docMk/>
            <pc:sldMk cId="2663580340" sldId="257"/>
            <ac:cxnSpMk id="12" creationId="{69434BCE-F815-74AF-5E90-31D54A35B611}"/>
          </ac:cxnSpMkLst>
        </pc:cxnChg>
        <pc:cxnChg chg="add mod">
          <ac:chgData name="Miraga Aliyev" userId="8d60d527abe6adcc" providerId="LiveId" clId="{3D52E27E-15CF-4E51-B586-9961FFC17DEF}" dt="2023-10-01T12:00:49.663" v="1903" actId="1076"/>
          <ac:cxnSpMkLst>
            <pc:docMk/>
            <pc:sldMk cId="2663580340" sldId="257"/>
            <ac:cxnSpMk id="14" creationId="{C38624A3-AC68-DED5-4035-FEF1B0BAF77E}"/>
          </ac:cxnSpMkLst>
        </pc:cxnChg>
        <pc:cxnChg chg="add mod">
          <ac:chgData name="Miraga Aliyev" userId="8d60d527abe6adcc" providerId="LiveId" clId="{3D52E27E-15CF-4E51-B586-9961FFC17DEF}" dt="2023-10-01T12:00:49.663" v="1903" actId="1076"/>
          <ac:cxnSpMkLst>
            <pc:docMk/>
            <pc:sldMk cId="2663580340" sldId="257"/>
            <ac:cxnSpMk id="17" creationId="{00FD00BE-1089-E259-71A0-BCD804791CE0}"/>
          </ac:cxnSpMkLst>
        </pc:cxnChg>
        <pc:cxnChg chg="del">
          <ac:chgData name="Miraga Aliyev" userId="8d60d527abe6adcc" providerId="LiveId" clId="{3D52E27E-15CF-4E51-B586-9961FFC17DEF}" dt="2023-10-01T09:13:46.245" v="12" actId="478"/>
          <ac:cxnSpMkLst>
            <pc:docMk/>
            <pc:sldMk cId="2663580340" sldId="257"/>
            <ac:cxnSpMk id="28" creationId="{E4A5743F-FF86-249C-16F2-C55082F632E8}"/>
          </ac:cxnSpMkLst>
        </pc:cxnChg>
        <pc:cxnChg chg="del">
          <ac:chgData name="Miraga Aliyev" userId="8d60d527abe6adcc" providerId="LiveId" clId="{3D52E27E-15CF-4E51-B586-9961FFC17DEF}" dt="2023-10-01T09:13:46.245" v="12" actId="478"/>
          <ac:cxnSpMkLst>
            <pc:docMk/>
            <pc:sldMk cId="2663580340" sldId="257"/>
            <ac:cxnSpMk id="29" creationId="{ACB8541D-B484-21C0-2C26-3B3726141DA2}"/>
          </ac:cxnSpMkLst>
        </pc:cxnChg>
        <pc:cxnChg chg="del">
          <ac:chgData name="Miraga Aliyev" userId="8d60d527abe6adcc" providerId="LiveId" clId="{3D52E27E-15CF-4E51-B586-9961FFC17DEF}" dt="2023-10-01T09:13:46.245" v="12" actId="478"/>
          <ac:cxnSpMkLst>
            <pc:docMk/>
            <pc:sldMk cId="2663580340" sldId="257"/>
            <ac:cxnSpMk id="30" creationId="{D140BD5B-F72D-F87A-F287-BF4F300A0477}"/>
          </ac:cxnSpMkLst>
        </pc:cxnChg>
        <pc:cxnChg chg="del">
          <ac:chgData name="Miraga Aliyev" userId="8d60d527abe6adcc" providerId="LiveId" clId="{3D52E27E-15CF-4E51-B586-9961FFC17DEF}" dt="2023-10-01T09:13:46.245" v="12" actId="478"/>
          <ac:cxnSpMkLst>
            <pc:docMk/>
            <pc:sldMk cId="2663580340" sldId="257"/>
            <ac:cxnSpMk id="31" creationId="{38414885-F0CF-1ED6-3D7E-50ADED4FEEFD}"/>
          </ac:cxnSpMkLst>
        </pc:cxnChg>
      </pc:sldChg>
      <pc:sldChg chg="addSp delSp modSp add mod">
        <pc:chgData name="Miraga Aliyev" userId="8d60d527abe6adcc" providerId="LiveId" clId="{3D52E27E-15CF-4E51-B586-9961FFC17DEF}" dt="2023-10-01T09:26:55.326" v="113" actId="14100"/>
        <pc:sldMkLst>
          <pc:docMk/>
          <pc:sldMk cId="195630957" sldId="258"/>
        </pc:sldMkLst>
        <pc:spChg chg="mod">
          <ac:chgData name="Miraga Aliyev" userId="8d60d527abe6adcc" providerId="LiveId" clId="{3D52E27E-15CF-4E51-B586-9961FFC17DEF}" dt="2023-10-01T09:17:00.320" v="46" actId="1076"/>
          <ac:spMkLst>
            <pc:docMk/>
            <pc:sldMk cId="195630957" sldId="258"/>
            <ac:spMk id="2" creationId="{24162F7C-DEFD-EB32-7D96-36C0995050BD}"/>
          </ac:spMkLst>
        </pc:spChg>
        <pc:spChg chg="mod">
          <ac:chgData name="Miraga Aliyev" userId="8d60d527abe6adcc" providerId="LiveId" clId="{3D52E27E-15CF-4E51-B586-9961FFC17DEF}" dt="2023-10-01T09:17:00.320" v="46" actId="1076"/>
          <ac:spMkLst>
            <pc:docMk/>
            <pc:sldMk cId="195630957" sldId="258"/>
            <ac:spMk id="3" creationId="{FEF7297D-04EF-645C-87EE-D7449021FC67}"/>
          </ac:spMkLst>
        </pc:spChg>
        <pc:spChg chg="mod">
          <ac:chgData name="Miraga Aliyev" userId="8d60d527abe6adcc" providerId="LiveId" clId="{3D52E27E-15CF-4E51-B586-9961FFC17DEF}" dt="2023-10-01T09:17:00.320" v="46" actId="1076"/>
          <ac:spMkLst>
            <pc:docMk/>
            <pc:sldMk cId="195630957" sldId="258"/>
            <ac:spMk id="4" creationId="{DA722917-7201-3BA8-0B3B-FF01E951D120}"/>
          </ac:spMkLst>
        </pc:spChg>
        <pc:spChg chg="add mod">
          <ac:chgData name="Miraga Aliyev" userId="8d60d527abe6adcc" providerId="LiveId" clId="{3D52E27E-15CF-4E51-B586-9961FFC17DEF}" dt="2023-10-01T09:21:30.187" v="65" actId="20577"/>
          <ac:spMkLst>
            <pc:docMk/>
            <pc:sldMk cId="195630957" sldId="258"/>
            <ac:spMk id="5" creationId="{2FC6188E-08C9-D440-4923-BEF1CD4B08E6}"/>
          </ac:spMkLst>
        </pc:spChg>
        <pc:spChg chg="add mod">
          <ac:chgData name="Miraga Aliyev" userId="8d60d527abe6adcc" providerId="LiveId" clId="{3D52E27E-15CF-4E51-B586-9961FFC17DEF}" dt="2023-10-01T09:25:23.958" v="73" actId="113"/>
          <ac:spMkLst>
            <pc:docMk/>
            <pc:sldMk cId="195630957" sldId="258"/>
            <ac:spMk id="7" creationId="{9066F0A5-08AF-132D-67E5-207BEF0026CB}"/>
          </ac:spMkLst>
        </pc:spChg>
        <pc:spChg chg="mod">
          <ac:chgData name="Miraga Aliyev" userId="8d60d527abe6adcc" providerId="LiveId" clId="{3D52E27E-15CF-4E51-B586-9961FFC17DEF}" dt="2023-10-01T09:16:47.625" v="44" actId="1076"/>
          <ac:spMkLst>
            <pc:docMk/>
            <pc:sldMk cId="195630957" sldId="258"/>
            <ac:spMk id="10" creationId="{728FD0C1-2E2E-9A7D-FD0C-2FCB1541F1DB}"/>
          </ac:spMkLst>
        </pc:spChg>
        <pc:spChg chg="mod">
          <ac:chgData name="Miraga Aliyev" userId="8d60d527abe6adcc" providerId="LiveId" clId="{3D52E27E-15CF-4E51-B586-9961FFC17DEF}" dt="2023-10-01T09:16:47.625" v="44" actId="1076"/>
          <ac:spMkLst>
            <pc:docMk/>
            <pc:sldMk cId="195630957" sldId="258"/>
            <ac:spMk id="11" creationId="{5895E655-4204-5F94-4844-0A6234B76EF4}"/>
          </ac:spMkLst>
        </pc:spChg>
        <pc:spChg chg="mod">
          <ac:chgData name="Miraga Aliyev" userId="8d60d527abe6adcc" providerId="LiveId" clId="{3D52E27E-15CF-4E51-B586-9961FFC17DEF}" dt="2023-10-01T09:16:47.625" v="44" actId="1076"/>
          <ac:spMkLst>
            <pc:docMk/>
            <pc:sldMk cId="195630957" sldId="258"/>
            <ac:spMk id="13" creationId="{87EF0D14-BC76-F4FE-4168-D048D4A10079}"/>
          </ac:spMkLst>
        </pc:spChg>
        <pc:spChg chg="mod">
          <ac:chgData name="Miraga Aliyev" userId="8d60d527abe6adcc" providerId="LiveId" clId="{3D52E27E-15CF-4E51-B586-9961FFC17DEF}" dt="2023-10-01T09:19:38.331" v="48" actId="14100"/>
          <ac:spMkLst>
            <pc:docMk/>
            <pc:sldMk cId="195630957" sldId="258"/>
            <ac:spMk id="15" creationId="{15E807C3-0EF4-88A6-F10D-B75844D49E65}"/>
          </ac:spMkLst>
        </pc:spChg>
        <pc:spChg chg="mod">
          <ac:chgData name="Miraga Aliyev" userId="8d60d527abe6adcc" providerId="LiveId" clId="{3D52E27E-15CF-4E51-B586-9961FFC17DEF}" dt="2023-10-01T09:19:34.589" v="47" actId="14100"/>
          <ac:spMkLst>
            <pc:docMk/>
            <pc:sldMk cId="195630957" sldId="258"/>
            <ac:spMk id="16" creationId="{42037D8F-3A3D-7ABE-1F80-C7DBD22F5864}"/>
          </ac:spMkLst>
        </pc:spChg>
        <pc:spChg chg="add mod">
          <ac:chgData name="Miraga Aliyev" userId="8d60d527abe6adcc" providerId="LiveId" clId="{3D52E27E-15CF-4E51-B586-9961FFC17DEF}" dt="2023-10-01T09:24:09.799" v="66"/>
          <ac:spMkLst>
            <pc:docMk/>
            <pc:sldMk cId="195630957" sldId="258"/>
            <ac:spMk id="17" creationId="{8D1B8D24-4035-E90C-2864-646BFF20FEFD}"/>
          </ac:spMkLst>
        </pc:spChg>
        <pc:spChg chg="mod">
          <ac:chgData name="Miraga Aliyev" userId="8d60d527abe6adcc" providerId="LiveId" clId="{3D52E27E-15CF-4E51-B586-9961FFC17DEF}" dt="2023-10-01T09:16:47.625" v="44" actId="1076"/>
          <ac:spMkLst>
            <pc:docMk/>
            <pc:sldMk cId="195630957" sldId="258"/>
            <ac:spMk id="18" creationId="{0DC517A6-3A8A-2E4F-6A84-7960ED4C4E45}"/>
          </ac:spMkLst>
        </pc:spChg>
        <pc:spChg chg="add mod">
          <ac:chgData name="Miraga Aliyev" userId="8d60d527abe6adcc" providerId="LiveId" clId="{3D52E27E-15CF-4E51-B586-9961FFC17DEF}" dt="2023-10-01T09:26:12.100" v="107" actId="14100"/>
          <ac:spMkLst>
            <pc:docMk/>
            <pc:sldMk cId="195630957" sldId="258"/>
            <ac:spMk id="19" creationId="{262AA03B-52F0-3EBF-F3CE-DBAEDB75902E}"/>
          </ac:spMkLst>
        </pc:spChg>
        <pc:spChg chg="add mod">
          <ac:chgData name="Miraga Aliyev" userId="8d60d527abe6adcc" providerId="LiveId" clId="{3D52E27E-15CF-4E51-B586-9961FFC17DEF}" dt="2023-10-01T09:26:55.326" v="113" actId="14100"/>
          <ac:spMkLst>
            <pc:docMk/>
            <pc:sldMk cId="195630957" sldId="258"/>
            <ac:spMk id="20" creationId="{7F72D503-B498-35C9-D339-4719D769B88A}"/>
          </ac:spMkLst>
        </pc:spChg>
        <pc:spChg chg="del">
          <ac:chgData name="Miraga Aliyev" userId="8d60d527abe6adcc" providerId="LiveId" clId="{3D52E27E-15CF-4E51-B586-9961FFC17DEF}" dt="2023-10-01T09:16:39.581" v="41" actId="478"/>
          <ac:spMkLst>
            <pc:docMk/>
            <pc:sldMk cId="195630957" sldId="258"/>
            <ac:spMk id="118" creationId="{2B94D810-6BF6-8D87-E70F-8B25353FB312}"/>
          </ac:spMkLst>
        </pc:spChg>
        <pc:cxnChg chg="mod">
          <ac:chgData name="Miraga Aliyev" userId="8d60d527abe6adcc" providerId="LiveId" clId="{3D52E27E-15CF-4E51-B586-9961FFC17DEF}" dt="2023-10-01T09:17:00.320" v="46" actId="1076"/>
          <ac:cxnSpMkLst>
            <pc:docMk/>
            <pc:sldMk cId="195630957" sldId="258"/>
            <ac:cxnSpMk id="6" creationId="{B2305B83-7963-6C0E-D260-7B19058B20D9}"/>
          </ac:cxnSpMkLst>
        </pc:cxnChg>
        <pc:cxnChg chg="add mod">
          <ac:chgData name="Miraga Aliyev" userId="8d60d527abe6adcc" providerId="LiveId" clId="{3D52E27E-15CF-4E51-B586-9961FFC17DEF}" dt="2023-10-01T09:20:02.788" v="49"/>
          <ac:cxnSpMkLst>
            <pc:docMk/>
            <pc:sldMk cId="195630957" sldId="258"/>
            <ac:cxnSpMk id="8" creationId="{AD70AE6C-0D53-C549-CD5E-AB6605A3B002}"/>
          </ac:cxnSpMkLst>
        </pc:cxnChg>
        <pc:cxnChg chg="add mod">
          <ac:chgData name="Miraga Aliyev" userId="8d60d527abe6adcc" providerId="LiveId" clId="{3D52E27E-15CF-4E51-B586-9961FFC17DEF}" dt="2023-10-01T09:20:02.788" v="49"/>
          <ac:cxnSpMkLst>
            <pc:docMk/>
            <pc:sldMk cId="195630957" sldId="258"/>
            <ac:cxnSpMk id="9" creationId="{DE372257-128C-416E-5C51-4B5285DCAC1B}"/>
          </ac:cxnSpMkLst>
        </pc:cxnChg>
        <pc:cxnChg chg="add mod">
          <ac:chgData name="Miraga Aliyev" userId="8d60d527abe6adcc" providerId="LiveId" clId="{3D52E27E-15CF-4E51-B586-9961FFC17DEF}" dt="2023-10-01T09:25:28.799" v="74" actId="1076"/>
          <ac:cxnSpMkLst>
            <pc:docMk/>
            <pc:sldMk cId="195630957" sldId="258"/>
            <ac:cxnSpMk id="12" creationId="{06BA44CF-BC32-984F-6C45-8B739AFFF663}"/>
          </ac:cxnSpMkLst>
        </pc:cxnChg>
        <pc:cxnChg chg="add mod">
          <ac:chgData name="Miraga Aliyev" userId="8d60d527abe6adcc" providerId="LiveId" clId="{3D52E27E-15CF-4E51-B586-9961FFC17DEF}" dt="2023-10-01T09:25:28.799" v="74" actId="1076"/>
          <ac:cxnSpMkLst>
            <pc:docMk/>
            <pc:sldMk cId="195630957" sldId="258"/>
            <ac:cxnSpMk id="14" creationId="{CC4DDEFD-2562-8913-49A2-EF3D45666974}"/>
          </ac:cxnSpMkLst>
        </pc:cxnChg>
      </pc:sldChg>
      <pc:sldChg chg="delSp del mod">
        <pc:chgData name="Miraga Aliyev" userId="8d60d527abe6adcc" providerId="LiveId" clId="{3D52E27E-15CF-4E51-B586-9961FFC17DEF}" dt="2023-10-01T09:13:38.466" v="11" actId="47"/>
        <pc:sldMkLst>
          <pc:docMk/>
          <pc:sldMk cId="943847673" sldId="258"/>
        </pc:sldMkLst>
        <pc:spChg chg="del">
          <ac:chgData name="Miraga Aliyev" userId="8d60d527abe6adcc" providerId="LiveId" clId="{3D52E27E-15CF-4E51-B586-9961FFC17DEF}" dt="2023-10-01T09:13:35.330" v="10" actId="478"/>
          <ac:spMkLst>
            <pc:docMk/>
            <pc:sldMk cId="943847673" sldId="258"/>
            <ac:spMk id="42" creationId="{F3A0F005-1F19-8C91-8A00-A1236EEF6624}"/>
          </ac:spMkLst>
        </pc:spChg>
      </pc:sldChg>
      <pc:sldChg chg="addSp delSp modSp add mod">
        <pc:chgData name="Miraga Aliyev" userId="8d60d527abe6adcc" providerId="LiveId" clId="{3D52E27E-15CF-4E51-B586-9961FFC17DEF}" dt="2023-10-01T11:00:21.401" v="1044" actId="313"/>
        <pc:sldMkLst>
          <pc:docMk/>
          <pc:sldMk cId="3947646708" sldId="259"/>
        </pc:sldMkLst>
        <pc:spChg chg="del">
          <ac:chgData name="Miraga Aliyev" userId="8d60d527abe6adcc" providerId="LiveId" clId="{3D52E27E-15CF-4E51-B586-9961FFC17DEF}" dt="2023-10-01T09:27:06.121" v="117" actId="478"/>
          <ac:spMkLst>
            <pc:docMk/>
            <pc:sldMk cId="3947646708" sldId="259"/>
            <ac:spMk id="2" creationId="{24162F7C-DEFD-EB32-7D96-36C0995050BD}"/>
          </ac:spMkLst>
        </pc:spChg>
        <pc:spChg chg="del">
          <ac:chgData name="Miraga Aliyev" userId="8d60d527abe6adcc" providerId="LiveId" clId="{3D52E27E-15CF-4E51-B586-9961FFC17DEF}" dt="2023-10-01T09:27:06.121" v="117" actId="478"/>
          <ac:spMkLst>
            <pc:docMk/>
            <pc:sldMk cId="3947646708" sldId="259"/>
            <ac:spMk id="3" creationId="{FEF7297D-04EF-645C-87EE-D7449021FC67}"/>
          </ac:spMkLst>
        </pc:spChg>
        <pc:spChg chg="del">
          <ac:chgData name="Miraga Aliyev" userId="8d60d527abe6adcc" providerId="LiveId" clId="{3D52E27E-15CF-4E51-B586-9961FFC17DEF}" dt="2023-10-01T09:27:06.121" v="117" actId="478"/>
          <ac:spMkLst>
            <pc:docMk/>
            <pc:sldMk cId="3947646708" sldId="259"/>
            <ac:spMk id="4" creationId="{DA722917-7201-3BA8-0B3B-FF01E951D120}"/>
          </ac:spMkLst>
        </pc:spChg>
        <pc:spChg chg="mod">
          <ac:chgData name="Miraga Aliyev" userId="8d60d527abe6adcc" providerId="LiveId" clId="{3D52E27E-15CF-4E51-B586-9961FFC17DEF}" dt="2023-10-01T09:27:14.896" v="119" actId="1076"/>
          <ac:spMkLst>
            <pc:docMk/>
            <pc:sldMk cId="3947646708" sldId="259"/>
            <ac:spMk id="5" creationId="{2FC6188E-08C9-D440-4923-BEF1CD4B08E6}"/>
          </ac:spMkLst>
        </pc:spChg>
        <pc:spChg chg="mod">
          <ac:chgData name="Miraga Aliyev" userId="8d60d527abe6adcc" providerId="LiveId" clId="{3D52E27E-15CF-4E51-B586-9961FFC17DEF}" dt="2023-10-01T09:27:14.896" v="119" actId="1076"/>
          <ac:spMkLst>
            <pc:docMk/>
            <pc:sldMk cId="3947646708" sldId="259"/>
            <ac:spMk id="7" creationId="{9066F0A5-08AF-132D-67E5-207BEF0026CB}"/>
          </ac:spMkLst>
        </pc:spChg>
        <pc:spChg chg="del">
          <ac:chgData name="Miraga Aliyev" userId="8d60d527abe6adcc" providerId="LiveId" clId="{3D52E27E-15CF-4E51-B586-9961FFC17DEF}" dt="2023-10-01T09:27:04.885" v="116" actId="478"/>
          <ac:spMkLst>
            <pc:docMk/>
            <pc:sldMk cId="3947646708" sldId="259"/>
            <ac:spMk id="10" creationId="{728FD0C1-2E2E-9A7D-FD0C-2FCB1541F1DB}"/>
          </ac:spMkLst>
        </pc:spChg>
        <pc:spChg chg="del">
          <ac:chgData name="Miraga Aliyev" userId="8d60d527abe6adcc" providerId="LiveId" clId="{3D52E27E-15CF-4E51-B586-9961FFC17DEF}" dt="2023-10-01T09:27:04.358" v="115" actId="478"/>
          <ac:spMkLst>
            <pc:docMk/>
            <pc:sldMk cId="3947646708" sldId="259"/>
            <ac:spMk id="11" creationId="{5895E655-4204-5F94-4844-0A6234B76EF4}"/>
          </ac:spMkLst>
        </pc:spChg>
        <pc:spChg chg="del">
          <ac:chgData name="Miraga Aliyev" userId="8d60d527abe6adcc" providerId="LiveId" clId="{3D52E27E-15CF-4E51-B586-9961FFC17DEF}" dt="2023-10-01T09:27:04.358" v="115" actId="478"/>
          <ac:spMkLst>
            <pc:docMk/>
            <pc:sldMk cId="3947646708" sldId="259"/>
            <ac:spMk id="13" creationId="{87EF0D14-BC76-F4FE-4168-D048D4A10079}"/>
          </ac:spMkLst>
        </pc:spChg>
        <pc:spChg chg="del">
          <ac:chgData name="Miraga Aliyev" userId="8d60d527abe6adcc" providerId="LiveId" clId="{3D52E27E-15CF-4E51-B586-9961FFC17DEF}" dt="2023-10-01T09:27:04.358" v="115" actId="478"/>
          <ac:spMkLst>
            <pc:docMk/>
            <pc:sldMk cId="3947646708" sldId="259"/>
            <ac:spMk id="15" creationId="{15E807C3-0EF4-88A6-F10D-B75844D49E65}"/>
          </ac:spMkLst>
        </pc:spChg>
        <pc:spChg chg="del">
          <ac:chgData name="Miraga Aliyev" userId="8d60d527abe6adcc" providerId="LiveId" clId="{3D52E27E-15CF-4E51-B586-9961FFC17DEF}" dt="2023-10-01T09:27:04.358" v="115" actId="478"/>
          <ac:spMkLst>
            <pc:docMk/>
            <pc:sldMk cId="3947646708" sldId="259"/>
            <ac:spMk id="16" creationId="{42037D8F-3A3D-7ABE-1F80-C7DBD22F5864}"/>
          </ac:spMkLst>
        </pc:spChg>
        <pc:spChg chg="del">
          <ac:chgData name="Miraga Aliyev" userId="8d60d527abe6adcc" providerId="LiveId" clId="{3D52E27E-15CF-4E51-B586-9961FFC17DEF}" dt="2023-10-01T09:27:09.286" v="118" actId="478"/>
          <ac:spMkLst>
            <pc:docMk/>
            <pc:sldMk cId="3947646708" sldId="259"/>
            <ac:spMk id="17" creationId="{8D1B8D24-4035-E90C-2864-646BFF20FEFD}"/>
          </ac:spMkLst>
        </pc:spChg>
        <pc:spChg chg="del">
          <ac:chgData name="Miraga Aliyev" userId="8d60d527abe6adcc" providerId="LiveId" clId="{3D52E27E-15CF-4E51-B586-9961FFC17DEF}" dt="2023-10-01T09:27:04.358" v="115" actId="478"/>
          <ac:spMkLst>
            <pc:docMk/>
            <pc:sldMk cId="3947646708" sldId="259"/>
            <ac:spMk id="18" creationId="{0DC517A6-3A8A-2E4F-6A84-7960ED4C4E45}"/>
          </ac:spMkLst>
        </pc:spChg>
        <pc:spChg chg="mod">
          <ac:chgData name="Miraga Aliyev" userId="8d60d527abe6adcc" providerId="LiveId" clId="{3D52E27E-15CF-4E51-B586-9961FFC17DEF}" dt="2023-10-01T09:27:14.896" v="119" actId="1076"/>
          <ac:spMkLst>
            <pc:docMk/>
            <pc:sldMk cId="3947646708" sldId="259"/>
            <ac:spMk id="19" creationId="{262AA03B-52F0-3EBF-F3CE-DBAEDB75902E}"/>
          </ac:spMkLst>
        </pc:spChg>
        <pc:spChg chg="mod">
          <ac:chgData name="Miraga Aliyev" userId="8d60d527abe6adcc" providerId="LiveId" clId="{3D52E27E-15CF-4E51-B586-9961FFC17DEF}" dt="2023-10-01T09:27:14.896" v="119" actId="1076"/>
          <ac:spMkLst>
            <pc:docMk/>
            <pc:sldMk cId="3947646708" sldId="259"/>
            <ac:spMk id="20" creationId="{7F72D503-B498-35C9-D339-4719D769B88A}"/>
          </ac:spMkLst>
        </pc:spChg>
        <pc:spChg chg="add mod">
          <ac:chgData name="Miraga Aliyev" userId="8d60d527abe6adcc" providerId="LiveId" clId="{3D52E27E-15CF-4E51-B586-9961FFC17DEF}" dt="2023-10-01T10:45:13.170" v="765" actId="1076"/>
          <ac:spMkLst>
            <pc:docMk/>
            <pc:sldMk cId="3947646708" sldId="259"/>
            <ac:spMk id="21" creationId="{A71EAB63-A0C8-F9D8-085D-6746BF739B16}"/>
          </ac:spMkLst>
        </pc:spChg>
        <pc:spChg chg="add mod">
          <ac:chgData name="Miraga Aliyev" userId="8d60d527abe6adcc" providerId="LiveId" clId="{3D52E27E-15CF-4E51-B586-9961FFC17DEF}" dt="2023-10-01T10:50:33.470" v="828" actId="20577"/>
          <ac:spMkLst>
            <pc:docMk/>
            <pc:sldMk cId="3947646708" sldId="259"/>
            <ac:spMk id="22" creationId="{ED76282B-59E8-EC79-DF1A-F25AC5CFF84A}"/>
          </ac:spMkLst>
        </pc:spChg>
        <pc:spChg chg="add mod">
          <ac:chgData name="Miraga Aliyev" userId="8d60d527abe6adcc" providerId="LiveId" clId="{3D52E27E-15CF-4E51-B586-9961FFC17DEF}" dt="2023-10-01T10:49:02.429" v="796" actId="1076"/>
          <ac:spMkLst>
            <pc:docMk/>
            <pc:sldMk cId="3947646708" sldId="259"/>
            <ac:spMk id="23" creationId="{87C50A17-1243-2AAA-6B4E-E385CB2A4AF8}"/>
          </ac:spMkLst>
        </pc:spChg>
        <pc:spChg chg="add del mod">
          <ac:chgData name="Miraga Aliyev" userId="8d60d527abe6adcc" providerId="LiveId" clId="{3D52E27E-15CF-4E51-B586-9961FFC17DEF}" dt="2023-10-01T09:31:10.166" v="148" actId="478"/>
          <ac:spMkLst>
            <pc:docMk/>
            <pc:sldMk cId="3947646708" sldId="259"/>
            <ac:spMk id="24" creationId="{A3599E56-ACF1-4373-101E-A6EC9869E7F1}"/>
          </ac:spMkLst>
        </pc:spChg>
        <pc:spChg chg="add del mod">
          <ac:chgData name="Miraga Aliyev" userId="8d60d527abe6adcc" providerId="LiveId" clId="{3D52E27E-15CF-4E51-B586-9961FFC17DEF}" dt="2023-10-01T09:33:50.219" v="202" actId="478"/>
          <ac:spMkLst>
            <pc:docMk/>
            <pc:sldMk cId="3947646708" sldId="259"/>
            <ac:spMk id="25" creationId="{A419870E-D61C-893E-B128-F5876940B348}"/>
          </ac:spMkLst>
        </pc:spChg>
        <pc:spChg chg="add mod">
          <ac:chgData name="Miraga Aliyev" userId="8d60d527abe6adcc" providerId="LiveId" clId="{3D52E27E-15CF-4E51-B586-9961FFC17DEF}" dt="2023-10-01T10:49:02.429" v="796" actId="1076"/>
          <ac:spMkLst>
            <pc:docMk/>
            <pc:sldMk cId="3947646708" sldId="259"/>
            <ac:spMk id="26" creationId="{3336B032-EDEC-734F-984C-96B08E38DB6F}"/>
          </ac:spMkLst>
        </pc:spChg>
        <pc:spChg chg="add del mod">
          <ac:chgData name="Miraga Aliyev" userId="8d60d527abe6adcc" providerId="LiveId" clId="{3D52E27E-15CF-4E51-B586-9961FFC17DEF}" dt="2023-10-01T09:34:31.852" v="303" actId="478"/>
          <ac:spMkLst>
            <pc:docMk/>
            <pc:sldMk cId="3947646708" sldId="259"/>
            <ac:spMk id="27" creationId="{D66701CA-A319-88A9-296C-4DAA868F1EC0}"/>
          </ac:spMkLst>
        </pc:spChg>
        <pc:spChg chg="add del mod">
          <ac:chgData name="Miraga Aliyev" userId="8d60d527abe6adcc" providerId="LiveId" clId="{3D52E27E-15CF-4E51-B586-9961FFC17DEF}" dt="2023-10-01T09:34:31.148" v="302" actId="478"/>
          <ac:spMkLst>
            <pc:docMk/>
            <pc:sldMk cId="3947646708" sldId="259"/>
            <ac:spMk id="28" creationId="{1301CF78-F1B0-3B53-59AF-321B69A3C729}"/>
          </ac:spMkLst>
        </pc:spChg>
        <pc:spChg chg="add del mod">
          <ac:chgData name="Miraga Aliyev" userId="8d60d527abe6adcc" providerId="LiveId" clId="{3D52E27E-15CF-4E51-B586-9961FFC17DEF}" dt="2023-10-01T09:34:31.148" v="302" actId="478"/>
          <ac:spMkLst>
            <pc:docMk/>
            <pc:sldMk cId="3947646708" sldId="259"/>
            <ac:spMk id="29" creationId="{0943F42F-D4AA-DF4E-790D-309848F5B3D5}"/>
          </ac:spMkLst>
        </pc:spChg>
        <pc:spChg chg="add del mod">
          <ac:chgData name="Miraga Aliyev" userId="8d60d527abe6adcc" providerId="LiveId" clId="{3D52E27E-15CF-4E51-B586-9961FFC17DEF}" dt="2023-10-01T09:34:31.148" v="302" actId="478"/>
          <ac:spMkLst>
            <pc:docMk/>
            <pc:sldMk cId="3947646708" sldId="259"/>
            <ac:spMk id="30" creationId="{8CDBF1B5-4C69-DEB9-7FF3-552C20D35870}"/>
          </ac:spMkLst>
        </pc:spChg>
        <pc:spChg chg="add del mod">
          <ac:chgData name="Miraga Aliyev" userId="8d60d527abe6adcc" providerId="LiveId" clId="{3D52E27E-15CF-4E51-B586-9961FFC17DEF}" dt="2023-10-01T09:34:31.148" v="302" actId="478"/>
          <ac:spMkLst>
            <pc:docMk/>
            <pc:sldMk cId="3947646708" sldId="259"/>
            <ac:spMk id="31" creationId="{93C8340E-FD76-CE51-8F72-199645E6FB85}"/>
          </ac:spMkLst>
        </pc:spChg>
        <pc:spChg chg="add del mod">
          <ac:chgData name="Miraga Aliyev" userId="8d60d527abe6adcc" providerId="LiveId" clId="{3D52E27E-15CF-4E51-B586-9961FFC17DEF}" dt="2023-10-01T09:34:31.148" v="302" actId="478"/>
          <ac:spMkLst>
            <pc:docMk/>
            <pc:sldMk cId="3947646708" sldId="259"/>
            <ac:spMk id="32" creationId="{C3244814-C913-81F6-1BB8-593208C91325}"/>
          </ac:spMkLst>
        </pc:spChg>
        <pc:spChg chg="add del mod">
          <ac:chgData name="Miraga Aliyev" userId="8d60d527abe6adcc" providerId="LiveId" clId="{3D52E27E-15CF-4E51-B586-9961FFC17DEF}" dt="2023-10-01T09:34:24.248" v="298" actId="478"/>
          <ac:spMkLst>
            <pc:docMk/>
            <pc:sldMk cId="3947646708" sldId="259"/>
            <ac:spMk id="33" creationId="{9185E0DF-7E30-A15B-A272-AC01A1A6360D}"/>
          </ac:spMkLst>
        </pc:spChg>
        <pc:spChg chg="add del mod">
          <ac:chgData name="Miraga Aliyev" userId="8d60d527abe6adcc" providerId="LiveId" clId="{3D52E27E-15CF-4E51-B586-9961FFC17DEF}" dt="2023-10-01T09:34:24.248" v="298" actId="478"/>
          <ac:spMkLst>
            <pc:docMk/>
            <pc:sldMk cId="3947646708" sldId="259"/>
            <ac:spMk id="34" creationId="{6F242F4F-8323-ED20-A1CE-AE6F92454076}"/>
          </ac:spMkLst>
        </pc:spChg>
        <pc:spChg chg="add del mod">
          <ac:chgData name="Miraga Aliyev" userId="8d60d527abe6adcc" providerId="LiveId" clId="{3D52E27E-15CF-4E51-B586-9961FFC17DEF}" dt="2023-10-01T09:34:24.248" v="298" actId="478"/>
          <ac:spMkLst>
            <pc:docMk/>
            <pc:sldMk cId="3947646708" sldId="259"/>
            <ac:spMk id="35" creationId="{B3B322D6-1EA6-2527-9743-887DAFB59FA8}"/>
          </ac:spMkLst>
        </pc:spChg>
        <pc:spChg chg="add del mod">
          <ac:chgData name="Miraga Aliyev" userId="8d60d527abe6adcc" providerId="LiveId" clId="{3D52E27E-15CF-4E51-B586-9961FFC17DEF}" dt="2023-10-01T09:34:24.248" v="298" actId="478"/>
          <ac:spMkLst>
            <pc:docMk/>
            <pc:sldMk cId="3947646708" sldId="259"/>
            <ac:spMk id="36" creationId="{DF2DC3D8-D1DC-6EF5-BD0B-92551784F3A0}"/>
          </ac:spMkLst>
        </pc:spChg>
        <pc:spChg chg="add del mod">
          <ac:chgData name="Miraga Aliyev" userId="8d60d527abe6adcc" providerId="LiveId" clId="{3D52E27E-15CF-4E51-B586-9961FFC17DEF}" dt="2023-10-01T09:34:24.248" v="298" actId="478"/>
          <ac:spMkLst>
            <pc:docMk/>
            <pc:sldMk cId="3947646708" sldId="259"/>
            <ac:spMk id="37" creationId="{33E538EA-E39C-D0F6-C4A8-127E7DB29843}"/>
          </ac:spMkLst>
        </pc:spChg>
        <pc:spChg chg="add del mod">
          <ac:chgData name="Miraga Aliyev" userId="8d60d527abe6adcc" providerId="LiveId" clId="{3D52E27E-15CF-4E51-B586-9961FFC17DEF}" dt="2023-10-01T09:34:24.248" v="298" actId="478"/>
          <ac:spMkLst>
            <pc:docMk/>
            <pc:sldMk cId="3947646708" sldId="259"/>
            <ac:spMk id="38" creationId="{7A69CFBE-3028-AB25-BF9D-BEAC2A785A4A}"/>
          </ac:spMkLst>
        </pc:spChg>
        <pc:spChg chg="add del mod">
          <ac:chgData name="Miraga Aliyev" userId="8d60d527abe6adcc" providerId="LiveId" clId="{3D52E27E-15CF-4E51-B586-9961FFC17DEF}" dt="2023-10-01T09:34:24.248" v="298" actId="478"/>
          <ac:spMkLst>
            <pc:docMk/>
            <pc:sldMk cId="3947646708" sldId="259"/>
            <ac:spMk id="39" creationId="{D109E7DF-0F64-D168-D18C-95BB2F991ECA}"/>
          </ac:spMkLst>
        </pc:spChg>
        <pc:spChg chg="add del mod">
          <ac:chgData name="Miraga Aliyev" userId="8d60d527abe6adcc" providerId="LiveId" clId="{3D52E27E-15CF-4E51-B586-9961FFC17DEF}" dt="2023-10-01T09:34:24.248" v="298" actId="478"/>
          <ac:spMkLst>
            <pc:docMk/>
            <pc:sldMk cId="3947646708" sldId="259"/>
            <ac:spMk id="40" creationId="{A228B25A-0F24-E75E-0A10-3A94AFDA6AEE}"/>
          </ac:spMkLst>
        </pc:spChg>
        <pc:spChg chg="add del mod">
          <ac:chgData name="Miraga Aliyev" userId="8d60d527abe6adcc" providerId="LiveId" clId="{3D52E27E-15CF-4E51-B586-9961FFC17DEF}" dt="2023-10-01T09:34:29.362" v="301" actId="478"/>
          <ac:spMkLst>
            <pc:docMk/>
            <pc:sldMk cId="3947646708" sldId="259"/>
            <ac:spMk id="41" creationId="{854319F4-5704-D21A-5375-398EAE3DA2AA}"/>
          </ac:spMkLst>
        </pc:spChg>
        <pc:spChg chg="add del mod">
          <ac:chgData name="Miraga Aliyev" userId="8d60d527abe6adcc" providerId="LiveId" clId="{3D52E27E-15CF-4E51-B586-9961FFC17DEF}" dt="2023-10-01T09:34:29.362" v="301" actId="478"/>
          <ac:spMkLst>
            <pc:docMk/>
            <pc:sldMk cId="3947646708" sldId="259"/>
            <ac:spMk id="42" creationId="{98A757DF-83A0-C40E-F3E4-4A2DC3FCAA0E}"/>
          </ac:spMkLst>
        </pc:spChg>
        <pc:spChg chg="add del mod">
          <ac:chgData name="Miraga Aliyev" userId="8d60d527abe6adcc" providerId="LiveId" clId="{3D52E27E-15CF-4E51-B586-9961FFC17DEF}" dt="2023-10-01T09:34:29.362" v="301" actId="478"/>
          <ac:spMkLst>
            <pc:docMk/>
            <pc:sldMk cId="3947646708" sldId="259"/>
            <ac:spMk id="43" creationId="{B009BF38-D30B-9A38-BADD-AD9A8327D91F}"/>
          </ac:spMkLst>
        </pc:spChg>
        <pc:spChg chg="add del mod">
          <ac:chgData name="Miraga Aliyev" userId="8d60d527abe6adcc" providerId="LiveId" clId="{3D52E27E-15CF-4E51-B586-9961FFC17DEF}" dt="2023-10-01T09:34:29.362" v="301" actId="478"/>
          <ac:spMkLst>
            <pc:docMk/>
            <pc:sldMk cId="3947646708" sldId="259"/>
            <ac:spMk id="44" creationId="{B8E2F9ED-0C42-235F-C539-C384300F46A7}"/>
          </ac:spMkLst>
        </pc:spChg>
        <pc:spChg chg="add mod">
          <ac:chgData name="Miraga Aliyev" userId="8d60d527abe6adcc" providerId="LiveId" clId="{3D52E27E-15CF-4E51-B586-9961FFC17DEF}" dt="2023-10-01T10:52:20.368" v="845" actId="1076"/>
          <ac:spMkLst>
            <pc:docMk/>
            <pc:sldMk cId="3947646708" sldId="259"/>
            <ac:spMk id="45" creationId="{51E216A7-8B8A-CB40-70E4-61EF88A7C3AB}"/>
          </ac:spMkLst>
        </pc:spChg>
        <pc:spChg chg="add del mod">
          <ac:chgData name="Miraga Aliyev" userId="8d60d527abe6adcc" providerId="LiveId" clId="{3D52E27E-15CF-4E51-B586-9961FFC17DEF}" dt="2023-10-01T09:34:48.537" v="309" actId="478"/>
          <ac:spMkLst>
            <pc:docMk/>
            <pc:sldMk cId="3947646708" sldId="259"/>
            <ac:spMk id="46" creationId="{B49B5E14-E7CB-8368-0417-EAFAFF5510B3}"/>
          </ac:spMkLst>
        </pc:spChg>
        <pc:spChg chg="add mod">
          <ac:chgData name="Miraga Aliyev" userId="8d60d527abe6adcc" providerId="LiveId" clId="{3D52E27E-15CF-4E51-B586-9961FFC17DEF}" dt="2023-10-01T10:49:02.429" v="796" actId="1076"/>
          <ac:spMkLst>
            <pc:docMk/>
            <pc:sldMk cId="3947646708" sldId="259"/>
            <ac:spMk id="47" creationId="{D06E748C-2D6F-1CAB-5888-C0810FF3225D}"/>
          </ac:spMkLst>
        </pc:spChg>
        <pc:spChg chg="add mod">
          <ac:chgData name="Miraga Aliyev" userId="8d60d527abe6adcc" providerId="LiveId" clId="{3D52E27E-15CF-4E51-B586-9961FFC17DEF}" dt="2023-10-01T10:49:02.429" v="796" actId="1076"/>
          <ac:spMkLst>
            <pc:docMk/>
            <pc:sldMk cId="3947646708" sldId="259"/>
            <ac:spMk id="48" creationId="{4AC1340A-7843-9A60-63F1-2B2719166593}"/>
          </ac:spMkLst>
        </pc:spChg>
        <pc:spChg chg="add mod">
          <ac:chgData name="Miraga Aliyev" userId="8d60d527abe6adcc" providerId="LiveId" clId="{3D52E27E-15CF-4E51-B586-9961FFC17DEF}" dt="2023-10-01T10:49:02.429" v="796" actId="1076"/>
          <ac:spMkLst>
            <pc:docMk/>
            <pc:sldMk cId="3947646708" sldId="259"/>
            <ac:spMk id="49" creationId="{BDD66B93-E643-8E86-F61F-41FEA212BCDC}"/>
          </ac:spMkLst>
        </pc:spChg>
        <pc:spChg chg="add mod">
          <ac:chgData name="Miraga Aliyev" userId="8d60d527abe6adcc" providerId="LiveId" clId="{3D52E27E-15CF-4E51-B586-9961FFC17DEF}" dt="2023-10-01T10:49:02.429" v="796" actId="1076"/>
          <ac:spMkLst>
            <pc:docMk/>
            <pc:sldMk cId="3947646708" sldId="259"/>
            <ac:spMk id="50" creationId="{C6107BC4-9B0A-FC19-BB9F-C2C2560F0A96}"/>
          </ac:spMkLst>
        </pc:spChg>
        <pc:spChg chg="add mod">
          <ac:chgData name="Miraga Aliyev" userId="8d60d527abe6adcc" providerId="LiveId" clId="{3D52E27E-15CF-4E51-B586-9961FFC17DEF}" dt="2023-10-01T10:49:02.429" v="796" actId="1076"/>
          <ac:spMkLst>
            <pc:docMk/>
            <pc:sldMk cId="3947646708" sldId="259"/>
            <ac:spMk id="51" creationId="{96ADC34A-93AD-D807-8217-8C9F1A8CE941}"/>
          </ac:spMkLst>
        </pc:spChg>
        <pc:spChg chg="add mod">
          <ac:chgData name="Miraga Aliyev" userId="8d60d527abe6adcc" providerId="LiveId" clId="{3D52E27E-15CF-4E51-B586-9961FFC17DEF}" dt="2023-10-01T10:49:02.429" v="796" actId="1076"/>
          <ac:spMkLst>
            <pc:docMk/>
            <pc:sldMk cId="3947646708" sldId="259"/>
            <ac:spMk id="52" creationId="{4343A940-5A3E-C797-F397-23D742507094}"/>
          </ac:spMkLst>
        </pc:spChg>
        <pc:spChg chg="add mod">
          <ac:chgData name="Miraga Aliyev" userId="8d60d527abe6adcc" providerId="LiveId" clId="{3D52E27E-15CF-4E51-B586-9961FFC17DEF}" dt="2023-10-01T10:45:13.170" v="765" actId="1076"/>
          <ac:spMkLst>
            <pc:docMk/>
            <pc:sldMk cId="3947646708" sldId="259"/>
            <ac:spMk id="53" creationId="{6205F48A-FA04-0850-637E-9188287C27DE}"/>
          </ac:spMkLst>
        </pc:spChg>
        <pc:spChg chg="add mod">
          <ac:chgData name="Miraga Aliyev" userId="8d60d527abe6adcc" providerId="LiveId" clId="{3D52E27E-15CF-4E51-B586-9961FFC17DEF}" dt="2023-10-01T10:45:13.170" v="765" actId="1076"/>
          <ac:spMkLst>
            <pc:docMk/>
            <pc:sldMk cId="3947646708" sldId="259"/>
            <ac:spMk id="54" creationId="{8CE49D89-2369-02FA-BF84-C91FF113D352}"/>
          </ac:spMkLst>
        </pc:spChg>
        <pc:spChg chg="add del mod">
          <ac:chgData name="Miraga Aliyev" userId="8d60d527abe6adcc" providerId="LiveId" clId="{3D52E27E-15CF-4E51-B586-9961FFC17DEF}" dt="2023-10-01T10:02:31.410" v="400" actId="478"/>
          <ac:spMkLst>
            <pc:docMk/>
            <pc:sldMk cId="3947646708" sldId="259"/>
            <ac:spMk id="55" creationId="{EDABC535-173B-45E1-4080-68F77B56B6AA}"/>
          </ac:spMkLst>
        </pc:spChg>
        <pc:spChg chg="add del mod">
          <ac:chgData name="Miraga Aliyev" userId="8d60d527abe6adcc" providerId="LiveId" clId="{3D52E27E-15CF-4E51-B586-9961FFC17DEF}" dt="2023-10-01T10:48:41.888" v="787" actId="478"/>
          <ac:spMkLst>
            <pc:docMk/>
            <pc:sldMk cId="3947646708" sldId="259"/>
            <ac:spMk id="56" creationId="{5EEF9D7C-FB31-AA96-FA15-EFEA63D0FD23}"/>
          </ac:spMkLst>
        </pc:spChg>
        <pc:spChg chg="add del mod">
          <ac:chgData name="Miraga Aliyev" userId="8d60d527abe6adcc" providerId="LiveId" clId="{3D52E27E-15CF-4E51-B586-9961FFC17DEF}" dt="2023-10-01T10:48:43.014" v="788" actId="478"/>
          <ac:spMkLst>
            <pc:docMk/>
            <pc:sldMk cId="3947646708" sldId="259"/>
            <ac:spMk id="57" creationId="{95D68E43-8078-391B-7771-0F8C4B011C5C}"/>
          </ac:spMkLst>
        </pc:spChg>
        <pc:spChg chg="add del mod">
          <ac:chgData name="Miraga Aliyev" userId="8d60d527abe6adcc" providerId="LiveId" clId="{3D52E27E-15CF-4E51-B586-9961FFC17DEF}" dt="2023-10-01T10:48:44.126" v="789" actId="478"/>
          <ac:spMkLst>
            <pc:docMk/>
            <pc:sldMk cId="3947646708" sldId="259"/>
            <ac:spMk id="58" creationId="{A79B3029-5DF7-627E-C25D-E0E031463792}"/>
          </ac:spMkLst>
        </pc:spChg>
        <pc:spChg chg="add del mod">
          <ac:chgData name="Miraga Aliyev" userId="8d60d527abe6adcc" providerId="LiveId" clId="{3D52E27E-15CF-4E51-B586-9961FFC17DEF}" dt="2023-10-01T10:48:45.681" v="791" actId="478"/>
          <ac:spMkLst>
            <pc:docMk/>
            <pc:sldMk cId="3947646708" sldId="259"/>
            <ac:spMk id="59" creationId="{3C8EA6AF-329F-C37D-183C-3EE6963744C2}"/>
          </ac:spMkLst>
        </pc:spChg>
        <pc:spChg chg="add del mod">
          <ac:chgData name="Miraga Aliyev" userId="8d60d527abe6adcc" providerId="LiveId" clId="{3D52E27E-15CF-4E51-B586-9961FFC17DEF}" dt="2023-10-01T10:48:46.649" v="793" actId="478"/>
          <ac:spMkLst>
            <pc:docMk/>
            <pc:sldMk cId="3947646708" sldId="259"/>
            <ac:spMk id="60" creationId="{C8572A68-0A9D-D029-9E6C-C0BD5169C543}"/>
          </ac:spMkLst>
        </pc:spChg>
        <pc:spChg chg="add del mod">
          <ac:chgData name="Miraga Aliyev" userId="8d60d527abe6adcc" providerId="LiveId" clId="{3D52E27E-15CF-4E51-B586-9961FFC17DEF}" dt="2023-10-01T10:48:44.885" v="790" actId="478"/>
          <ac:spMkLst>
            <pc:docMk/>
            <pc:sldMk cId="3947646708" sldId="259"/>
            <ac:spMk id="61" creationId="{889772F7-D0B5-8147-F99B-79B01C7BEC8A}"/>
          </ac:spMkLst>
        </pc:spChg>
        <pc:spChg chg="add del mod">
          <ac:chgData name="Miraga Aliyev" userId="8d60d527abe6adcc" providerId="LiveId" clId="{3D52E27E-15CF-4E51-B586-9961FFC17DEF}" dt="2023-10-01T10:52:29.209" v="846" actId="478"/>
          <ac:spMkLst>
            <pc:docMk/>
            <pc:sldMk cId="3947646708" sldId="259"/>
            <ac:spMk id="62" creationId="{2672B81A-C1BF-D147-37DF-9509F6DF4BF7}"/>
          </ac:spMkLst>
        </pc:spChg>
        <pc:spChg chg="add mod">
          <ac:chgData name="Miraga Aliyev" userId="8d60d527abe6adcc" providerId="LiveId" clId="{3D52E27E-15CF-4E51-B586-9961FFC17DEF}" dt="2023-10-01T11:00:21.401" v="1044" actId="313"/>
          <ac:spMkLst>
            <pc:docMk/>
            <pc:sldMk cId="3947646708" sldId="259"/>
            <ac:spMk id="63" creationId="{04D37622-B8E4-2409-342A-0451FCDA81EC}"/>
          </ac:spMkLst>
        </pc:spChg>
        <pc:spChg chg="add del mod">
          <ac:chgData name="Miraga Aliyev" userId="8d60d527abe6adcc" providerId="LiveId" clId="{3D52E27E-15CF-4E51-B586-9961FFC17DEF}" dt="2023-10-01T10:57:01.447" v="946" actId="1076"/>
          <ac:spMkLst>
            <pc:docMk/>
            <pc:sldMk cId="3947646708" sldId="259"/>
            <ac:spMk id="64" creationId="{F65AABCF-DAF3-9E23-A0DE-A0E946584B19}"/>
          </ac:spMkLst>
        </pc:spChg>
        <pc:spChg chg="add del mod">
          <ac:chgData name="Miraga Aliyev" userId="8d60d527abe6adcc" providerId="LiveId" clId="{3D52E27E-15CF-4E51-B586-9961FFC17DEF}" dt="2023-10-01T10:54:58.319" v="888"/>
          <ac:spMkLst>
            <pc:docMk/>
            <pc:sldMk cId="3947646708" sldId="259"/>
            <ac:spMk id="65" creationId="{3D64267B-D6E6-40FE-2C2B-9AB71AA1AC64}"/>
          </ac:spMkLst>
        </pc:spChg>
        <pc:spChg chg="add mod">
          <ac:chgData name="Miraga Aliyev" userId="8d60d527abe6adcc" providerId="LiveId" clId="{3D52E27E-15CF-4E51-B586-9961FFC17DEF}" dt="2023-10-01T10:57:01.447" v="946" actId="1076"/>
          <ac:spMkLst>
            <pc:docMk/>
            <pc:sldMk cId="3947646708" sldId="259"/>
            <ac:spMk id="66" creationId="{611231A6-4D5E-3F70-5F23-BAEB34C7B05F}"/>
          </ac:spMkLst>
        </pc:spChg>
        <pc:spChg chg="add mod">
          <ac:chgData name="Miraga Aliyev" userId="8d60d527abe6adcc" providerId="LiveId" clId="{3D52E27E-15CF-4E51-B586-9961FFC17DEF}" dt="2023-10-01T10:57:01.447" v="946" actId="1076"/>
          <ac:spMkLst>
            <pc:docMk/>
            <pc:sldMk cId="3947646708" sldId="259"/>
            <ac:spMk id="67" creationId="{D57F920E-50E4-A3C2-AAF1-0BF75CF70A2D}"/>
          </ac:spMkLst>
        </pc:spChg>
        <pc:spChg chg="add mod">
          <ac:chgData name="Miraga Aliyev" userId="8d60d527abe6adcc" providerId="LiveId" clId="{3D52E27E-15CF-4E51-B586-9961FFC17DEF}" dt="2023-10-01T10:57:01.447" v="946" actId="1076"/>
          <ac:spMkLst>
            <pc:docMk/>
            <pc:sldMk cId="3947646708" sldId="259"/>
            <ac:spMk id="68" creationId="{A2F906F7-7C3A-71FB-005B-5B7D6457144D}"/>
          </ac:spMkLst>
        </pc:spChg>
        <pc:spChg chg="add mod">
          <ac:chgData name="Miraga Aliyev" userId="8d60d527abe6adcc" providerId="LiveId" clId="{3D52E27E-15CF-4E51-B586-9961FFC17DEF}" dt="2023-10-01T10:57:01.447" v="946" actId="1076"/>
          <ac:spMkLst>
            <pc:docMk/>
            <pc:sldMk cId="3947646708" sldId="259"/>
            <ac:spMk id="69" creationId="{67F3570B-BC99-650B-A43B-25E721B15563}"/>
          </ac:spMkLst>
        </pc:spChg>
        <pc:spChg chg="add del mod">
          <ac:chgData name="Miraga Aliyev" userId="8d60d527abe6adcc" providerId="LiveId" clId="{3D52E27E-15CF-4E51-B586-9961FFC17DEF}" dt="2023-10-01T10:59:04.219" v="1010" actId="478"/>
          <ac:spMkLst>
            <pc:docMk/>
            <pc:sldMk cId="3947646708" sldId="259"/>
            <ac:spMk id="70" creationId="{DCA93151-2085-91D0-2D3B-11F0A34A690E}"/>
          </ac:spMkLst>
        </pc:spChg>
        <pc:spChg chg="add del mod">
          <ac:chgData name="Miraga Aliyev" userId="8d60d527abe6adcc" providerId="LiveId" clId="{3D52E27E-15CF-4E51-B586-9961FFC17DEF}" dt="2023-10-01T10:57:01.447" v="946" actId="1076"/>
          <ac:spMkLst>
            <pc:docMk/>
            <pc:sldMk cId="3947646708" sldId="259"/>
            <ac:spMk id="71" creationId="{63F8F1EB-C591-7925-D78A-DCC7836B343C}"/>
          </ac:spMkLst>
        </pc:spChg>
        <pc:spChg chg="add mod">
          <ac:chgData name="Miraga Aliyev" userId="8d60d527abe6adcc" providerId="LiveId" clId="{3D52E27E-15CF-4E51-B586-9961FFC17DEF}" dt="2023-10-01T10:57:01.447" v="946" actId="1076"/>
          <ac:spMkLst>
            <pc:docMk/>
            <pc:sldMk cId="3947646708" sldId="259"/>
            <ac:spMk id="72" creationId="{C5CE43F7-2BC9-D5CB-6DEE-4B453501A838}"/>
          </ac:spMkLst>
        </pc:spChg>
        <pc:spChg chg="add mod">
          <ac:chgData name="Miraga Aliyev" userId="8d60d527abe6adcc" providerId="LiveId" clId="{3D52E27E-15CF-4E51-B586-9961FFC17DEF}" dt="2023-10-01T10:58:51.877" v="1006" actId="14838"/>
          <ac:spMkLst>
            <pc:docMk/>
            <pc:sldMk cId="3947646708" sldId="259"/>
            <ac:spMk id="73" creationId="{E21A819A-A333-2467-3B08-1A02972AC833}"/>
          </ac:spMkLst>
        </pc:spChg>
        <pc:spChg chg="add mod">
          <ac:chgData name="Miraga Aliyev" userId="8d60d527abe6adcc" providerId="LiveId" clId="{3D52E27E-15CF-4E51-B586-9961FFC17DEF}" dt="2023-10-01T10:59:10.149" v="1013" actId="20577"/>
          <ac:spMkLst>
            <pc:docMk/>
            <pc:sldMk cId="3947646708" sldId="259"/>
            <ac:spMk id="74" creationId="{33E981C1-1BCB-B212-F906-55B15FD1E06B}"/>
          </ac:spMkLst>
        </pc:spChg>
        <pc:cxnChg chg="del">
          <ac:chgData name="Miraga Aliyev" userId="8d60d527abe6adcc" providerId="LiveId" clId="{3D52E27E-15CF-4E51-B586-9961FFC17DEF}" dt="2023-10-01T09:27:06.121" v="117" actId="478"/>
          <ac:cxnSpMkLst>
            <pc:docMk/>
            <pc:sldMk cId="3947646708" sldId="259"/>
            <ac:cxnSpMk id="6" creationId="{B2305B83-7963-6C0E-D260-7B19058B20D9}"/>
          </ac:cxnSpMkLst>
        </pc:cxnChg>
        <pc:cxnChg chg="mod">
          <ac:chgData name="Miraga Aliyev" userId="8d60d527abe6adcc" providerId="LiveId" clId="{3D52E27E-15CF-4E51-B586-9961FFC17DEF}" dt="2023-10-01T09:27:14.896" v="119" actId="1076"/>
          <ac:cxnSpMkLst>
            <pc:docMk/>
            <pc:sldMk cId="3947646708" sldId="259"/>
            <ac:cxnSpMk id="8" creationId="{AD70AE6C-0D53-C549-CD5E-AB6605A3B002}"/>
          </ac:cxnSpMkLst>
        </pc:cxnChg>
        <pc:cxnChg chg="mod">
          <ac:chgData name="Miraga Aliyev" userId="8d60d527abe6adcc" providerId="LiveId" clId="{3D52E27E-15CF-4E51-B586-9961FFC17DEF}" dt="2023-10-01T09:27:14.896" v="119" actId="1076"/>
          <ac:cxnSpMkLst>
            <pc:docMk/>
            <pc:sldMk cId="3947646708" sldId="259"/>
            <ac:cxnSpMk id="9" creationId="{DE372257-128C-416E-5C51-4B5285DCAC1B}"/>
          </ac:cxnSpMkLst>
        </pc:cxnChg>
        <pc:cxnChg chg="mod">
          <ac:chgData name="Miraga Aliyev" userId="8d60d527abe6adcc" providerId="LiveId" clId="{3D52E27E-15CF-4E51-B586-9961FFC17DEF}" dt="2023-10-01T09:27:14.896" v="119" actId="1076"/>
          <ac:cxnSpMkLst>
            <pc:docMk/>
            <pc:sldMk cId="3947646708" sldId="259"/>
            <ac:cxnSpMk id="12" creationId="{06BA44CF-BC32-984F-6C45-8B739AFFF663}"/>
          </ac:cxnSpMkLst>
        </pc:cxnChg>
        <pc:cxnChg chg="mod">
          <ac:chgData name="Miraga Aliyev" userId="8d60d527abe6adcc" providerId="LiveId" clId="{3D52E27E-15CF-4E51-B586-9961FFC17DEF}" dt="2023-10-01T09:27:14.896" v="119" actId="1076"/>
          <ac:cxnSpMkLst>
            <pc:docMk/>
            <pc:sldMk cId="3947646708" sldId="259"/>
            <ac:cxnSpMk id="14" creationId="{CC4DDEFD-2562-8913-49A2-EF3D45666974}"/>
          </ac:cxnSpMkLst>
        </pc:cxnChg>
      </pc:sldChg>
      <pc:sldChg chg="modSp add del mod">
        <pc:chgData name="Miraga Aliyev" userId="8d60d527abe6adcc" providerId="LiveId" clId="{3D52E27E-15CF-4E51-B586-9961FFC17DEF}" dt="2023-10-01T10:57:07.391" v="947" actId="47"/>
        <pc:sldMkLst>
          <pc:docMk/>
          <pc:sldMk cId="222895928" sldId="260"/>
        </pc:sldMkLst>
        <pc:spChg chg="mod">
          <ac:chgData name="Miraga Aliyev" userId="8d60d527abe6adcc" providerId="LiveId" clId="{3D52E27E-15CF-4E51-B586-9961FFC17DEF}" dt="2023-10-01T10:50:36.169" v="832" actId="20577"/>
          <ac:spMkLst>
            <pc:docMk/>
            <pc:sldMk cId="222895928" sldId="260"/>
            <ac:spMk id="22" creationId="{ED76282B-59E8-EC79-DF1A-F25AC5CFF84A}"/>
          </ac:spMkLst>
        </pc:spChg>
        <pc:spChg chg="mod">
          <ac:chgData name="Miraga Aliyev" userId="8d60d527abe6adcc" providerId="LiveId" clId="{3D52E27E-15CF-4E51-B586-9961FFC17DEF}" dt="2023-10-01T10:50:46.069" v="833" actId="1076"/>
          <ac:spMkLst>
            <pc:docMk/>
            <pc:sldMk cId="222895928" sldId="260"/>
            <ac:spMk id="45" creationId="{51E216A7-8B8A-CB40-70E4-61EF88A7C3AB}"/>
          </ac:spMkLst>
        </pc:spChg>
        <pc:spChg chg="mod">
          <ac:chgData name="Miraga Aliyev" userId="8d60d527abe6adcc" providerId="LiveId" clId="{3D52E27E-15CF-4E51-B586-9961FFC17DEF}" dt="2023-10-01T10:51:43.769" v="843" actId="404"/>
          <ac:spMkLst>
            <pc:docMk/>
            <pc:sldMk cId="222895928" sldId="260"/>
            <ac:spMk id="62" creationId="{2672B81A-C1BF-D147-37DF-9509F6DF4BF7}"/>
          </ac:spMkLst>
        </pc:spChg>
      </pc:sldChg>
      <pc:sldChg chg="addSp delSp modSp add del mod">
        <pc:chgData name="Miraga Aliyev" userId="8d60d527abe6adcc" providerId="LiveId" clId="{3D52E27E-15CF-4E51-B586-9961FFC17DEF}" dt="2023-10-01T10:15:17.291" v="631" actId="47"/>
        <pc:sldMkLst>
          <pc:docMk/>
          <pc:sldMk cId="1125725737" sldId="260"/>
        </pc:sldMkLst>
        <pc:spChg chg="add mod">
          <ac:chgData name="Miraga Aliyev" userId="8d60d527abe6adcc" providerId="LiveId" clId="{3D52E27E-15CF-4E51-B586-9961FFC17DEF}" dt="2023-10-01T10:04:49.781" v="427" actId="14861"/>
          <ac:spMkLst>
            <pc:docMk/>
            <pc:sldMk cId="1125725737" sldId="260"/>
            <ac:spMk id="2" creationId="{23A7EA46-67EB-3A5B-088B-3A6DF9E91D97}"/>
          </ac:spMkLst>
        </pc:spChg>
        <pc:spChg chg="add mod">
          <ac:chgData name="Miraga Aliyev" userId="8d60d527abe6adcc" providerId="LiveId" clId="{3D52E27E-15CF-4E51-B586-9961FFC17DEF}" dt="2023-10-01T10:05:18.412" v="454" actId="1076"/>
          <ac:spMkLst>
            <pc:docMk/>
            <pc:sldMk cId="1125725737" sldId="260"/>
            <ac:spMk id="3" creationId="{013C0283-4284-3CC3-DB8A-C7C09AB949E2}"/>
          </ac:spMkLst>
        </pc:spChg>
        <pc:spChg chg="add mod">
          <ac:chgData name="Miraga Aliyev" userId="8d60d527abe6adcc" providerId="LiveId" clId="{3D52E27E-15CF-4E51-B586-9961FFC17DEF}" dt="2023-10-01T10:06:03.942" v="489" actId="14861"/>
          <ac:spMkLst>
            <pc:docMk/>
            <pc:sldMk cId="1125725737" sldId="260"/>
            <ac:spMk id="4" creationId="{C6FC20B6-4875-D887-D815-8FE0EC208928}"/>
          </ac:spMkLst>
        </pc:spChg>
        <pc:spChg chg="add mod">
          <ac:chgData name="Miraga Aliyev" userId="8d60d527abe6adcc" providerId="LiveId" clId="{3D52E27E-15CF-4E51-B586-9961FFC17DEF}" dt="2023-10-01T10:05:32.633" v="462" actId="1076"/>
          <ac:spMkLst>
            <pc:docMk/>
            <pc:sldMk cId="1125725737" sldId="260"/>
            <ac:spMk id="6" creationId="{F7C0FA23-61C2-1ECF-24B6-30F633532AEE}"/>
          </ac:spMkLst>
        </pc:spChg>
        <pc:spChg chg="add mod">
          <ac:chgData name="Miraga Aliyev" userId="8d60d527abe6adcc" providerId="LiveId" clId="{3D52E27E-15CF-4E51-B586-9961FFC17DEF}" dt="2023-10-01T10:09:29.666" v="537"/>
          <ac:spMkLst>
            <pc:docMk/>
            <pc:sldMk cId="1125725737" sldId="260"/>
            <ac:spMk id="10" creationId="{2795A48D-244F-505A-3DCF-4AD69BBED163}"/>
          </ac:spMkLst>
        </pc:spChg>
        <pc:spChg chg="mod">
          <ac:chgData name="Miraga Aliyev" userId="8d60d527abe6adcc" providerId="LiveId" clId="{3D52E27E-15CF-4E51-B586-9961FFC17DEF}" dt="2023-10-01T10:09:31.254" v="541" actId="20577"/>
          <ac:spMkLst>
            <pc:docMk/>
            <pc:sldMk cId="1125725737" sldId="260"/>
            <ac:spMk id="22" creationId="{ED76282B-59E8-EC79-DF1A-F25AC5CFF84A}"/>
          </ac:spMkLst>
        </pc:spChg>
        <pc:spChg chg="del">
          <ac:chgData name="Miraga Aliyev" userId="8d60d527abe6adcc" providerId="LiveId" clId="{3D52E27E-15CF-4E51-B586-9961FFC17DEF}" dt="2023-10-01T10:09:29.394" v="536" actId="478"/>
          <ac:spMkLst>
            <pc:docMk/>
            <pc:sldMk cId="1125725737" sldId="260"/>
            <ac:spMk id="54" creationId="{8CE49D89-2369-02FA-BF84-C91FF113D352}"/>
          </ac:spMkLst>
        </pc:spChg>
      </pc:sldChg>
      <pc:sldChg chg="modSp add mod">
        <pc:chgData name="Miraga Aliyev" userId="8d60d527abe6adcc" providerId="LiveId" clId="{3D52E27E-15CF-4E51-B586-9961FFC17DEF}" dt="2023-10-01T10:59:36.871" v="1018" actId="1076"/>
        <pc:sldMkLst>
          <pc:docMk/>
          <pc:sldMk cId="1524465656" sldId="260"/>
        </pc:sldMkLst>
        <pc:spChg chg="mod">
          <ac:chgData name="Miraga Aliyev" userId="8d60d527abe6adcc" providerId="LiveId" clId="{3D52E27E-15CF-4E51-B586-9961FFC17DEF}" dt="2023-10-01T10:59:36.871" v="1018" actId="1076"/>
          <ac:spMkLst>
            <pc:docMk/>
            <pc:sldMk cId="1524465656" sldId="260"/>
            <ac:spMk id="45" creationId="{51E216A7-8B8A-CB40-70E4-61EF88A7C3AB}"/>
          </ac:spMkLst>
        </pc:spChg>
      </pc:sldChg>
      <pc:sldChg chg="modSp add del mod">
        <pc:chgData name="Miraga Aliyev" userId="8d60d527abe6adcc" providerId="LiveId" clId="{3D52E27E-15CF-4E51-B586-9961FFC17DEF}" dt="2023-10-01T10:59:21.470" v="1014" actId="47"/>
        <pc:sldMkLst>
          <pc:docMk/>
          <pc:sldMk cId="2841308208" sldId="260"/>
        </pc:sldMkLst>
        <pc:spChg chg="mod">
          <ac:chgData name="Miraga Aliyev" userId="8d60d527abe6adcc" providerId="LiveId" clId="{3D52E27E-15CF-4E51-B586-9961FFC17DEF}" dt="2023-10-01T10:57:13.710" v="950" actId="1076"/>
          <ac:spMkLst>
            <pc:docMk/>
            <pc:sldMk cId="2841308208" sldId="260"/>
            <ac:spMk id="45" creationId="{51E216A7-8B8A-CB40-70E4-61EF88A7C3AB}"/>
          </ac:spMkLst>
        </pc:spChg>
      </pc:sldChg>
      <pc:sldChg chg="add del">
        <pc:chgData name="Miraga Aliyev" userId="8d60d527abe6adcc" providerId="LiveId" clId="{3D52E27E-15CF-4E51-B586-9961FFC17DEF}" dt="2023-10-01T10:48:40.758" v="786" actId="47"/>
        <pc:sldMkLst>
          <pc:docMk/>
          <pc:sldMk cId="3135621100" sldId="260"/>
        </pc:sldMkLst>
      </pc:sldChg>
      <pc:sldChg chg="add del">
        <pc:chgData name="Miraga Aliyev" userId="8d60d527abe6adcc" providerId="LiveId" clId="{3D52E27E-15CF-4E51-B586-9961FFC17DEF}" dt="2023-10-01T09:30:48.790" v="140" actId="47"/>
        <pc:sldMkLst>
          <pc:docMk/>
          <pc:sldMk cId="3248864124" sldId="260"/>
        </pc:sldMkLst>
      </pc:sldChg>
      <pc:sldChg chg="del">
        <pc:chgData name="Miraga Aliyev" userId="8d60d527abe6adcc" providerId="LiveId" clId="{3D52E27E-15CF-4E51-B586-9961FFC17DEF}" dt="2023-10-01T09:13:32.629" v="9" actId="47"/>
        <pc:sldMkLst>
          <pc:docMk/>
          <pc:sldMk cId="3339905281" sldId="260"/>
        </pc:sldMkLst>
      </pc:sldChg>
      <pc:sldChg chg="modSp add del mod">
        <pc:chgData name="Miraga Aliyev" userId="8d60d527abe6adcc" providerId="LiveId" clId="{3D52E27E-15CF-4E51-B586-9961FFC17DEF}" dt="2023-10-01T10:59:22.250" v="1015" actId="47"/>
        <pc:sldMkLst>
          <pc:docMk/>
          <pc:sldMk cId="1242150213" sldId="261"/>
        </pc:sldMkLst>
        <pc:spChg chg="mod">
          <ac:chgData name="Miraga Aliyev" userId="8d60d527abe6adcc" providerId="LiveId" clId="{3D52E27E-15CF-4E51-B586-9961FFC17DEF}" dt="2023-10-01T10:57:29.021" v="954" actId="20577"/>
          <ac:spMkLst>
            <pc:docMk/>
            <pc:sldMk cId="1242150213" sldId="261"/>
            <ac:spMk id="54" creationId="{8CE49D89-2369-02FA-BF84-C91FF113D352}"/>
          </ac:spMkLst>
        </pc:spChg>
        <pc:spChg chg="mod">
          <ac:chgData name="Miraga Aliyev" userId="8d60d527abe6adcc" providerId="LiveId" clId="{3D52E27E-15CF-4E51-B586-9961FFC17DEF}" dt="2023-10-01T10:57:52.709" v="969" actId="20577"/>
          <ac:spMkLst>
            <pc:docMk/>
            <pc:sldMk cId="1242150213" sldId="261"/>
            <ac:spMk id="63" creationId="{04D37622-B8E4-2409-342A-0451FCDA81EC}"/>
          </ac:spMkLst>
        </pc:spChg>
      </pc:sldChg>
      <pc:sldChg chg="modSp add mod">
        <pc:chgData name="Miraga Aliyev" userId="8d60d527abe6adcc" providerId="LiveId" clId="{3D52E27E-15CF-4E51-B586-9961FFC17DEF}" dt="2023-10-01T11:05:28.744" v="1150" actId="1076"/>
        <pc:sldMkLst>
          <pc:docMk/>
          <pc:sldMk cId="2062862067" sldId="261"/>
        </pc:sldMkLst>
        <pc:spChg chg="mod">
          <ac:chgData name="Miraga Aliyev" userId="8d60d527abe6adcc" providerId="LiveId" clId="{3D52E27E-15CF-4E51-B586-9961FFC17DEF}" dt="2023-10-01T11:05:28.744" v="1150" actId="1076"/>
          <ac:spMkLst>
            <pc:docMk/>
            <pc:sldMk cId="2062862067" sldId="261"/>
            <ac:spMk id="45" creationId="{51E216A7-8B8A-CB40-70E4-61EF88A7C3AB}"/>
          </ac:spMkLst>
        </pc:spChg>
        <pc:spChg chg="mod">
          <ac:chgData name="Miraga Aliyev" userId="8d60d527abe6adcc" providerId="LiveId" clId="{3D52E27E-15CF-4E51-B586-9961FFC17DEF}" dt="2023-10-01T11:01:25.559" v="1080" actId="20577"/>
          <ac:spMkLst>
            <pc:docMk/>
            <pc:sldMk cId="2062862067" sldId="261"/>
            <ac:spMk id="54" creationId="{8CE49D89-2369-02FA-BF84-C91FF113D352}"/>
          </ac:spMkLst>
        </pc:spChg>
        <pc:spChg chg="mod">
          <ac:chgData name="Miraga Aliyev" userId="8d60d527abe6adcc" providerId="LiveId" clId="{3D52E27E-15CF-4E51-B586-9961FFC17DEF}" dt="2023-10-01T11:01:21.751" v="1077" actId="20577"/>
          <ac:spMkLst>
            <pc:docMk/>
            <pc:sldMk cId="2062862067" sldId="261"/>
            <ac:spMk id="63" creationId="{04D37622-B8E4-2409-342A-0451FCDA81EC}"/>
          </ac:spMkLst>
        </pc:spChg>
      </pc:sldChg>
      <pc:sldChg chg="del">
        <pc:chgData name="Miraga Aliyev" userId="8d60d527abe6adcc" providerId="LiveId" clId="{3D52E27E-15CF-4E51-B586-9961FFC17DEF}" dt="2023-10-01T09:13:32.629" v="9" actId="47"/>
        <pc:sldMkLst>
          <pc:docMk/>
          <pc:sldMk cId="2790390594" sldId="261"/>
        </pc:sldMkLst>
      </pc:sldChg>
      <pc:sldChg chg="addSp delSp modSp add del mod">
        <pc:chgData name="Miraga Aliyev" userId="8d60d527abe6adcc" providerId="LiveId" clId="{3D52E27E-15CF-4E51-B586-9961FFC17DEF}" dt="2023-10-01T10:57:08.101" v="948" actId="47"/>
        <pc:sldMkLst>
          <pc:docMk/>
          <pc:sldMk cId="2964278341" sldId="261"/>
        </pc:sldMkLst>
        <pc:spChg chg="add del mod">
          <ac:chgData name="Miraga Aliyev" userId="8d60d527abe6adcc" providerId="LiveId" clId="{3D52E27E-15CF-4E51-B586-9961FFC17DEF}" dt="2023-10-01T10:53:36.749" v="874" actId="478"/>
          <ac:spMkLst>
            <pc:docMk/>
            <pc:sldMk cId="2964278341" sldId="261"/>
            <ac:spMk id="3" creationId="{06E8F0CB-2E5D-CAE5-306A-28EA08550507}"/>
          </ac:spMkLst>
        </pc:spChg>
        <pc:spChg chg="mod">
          <ac:chgData name="Miraga Aliyev" userId="8d60d527abe6adcc" providerId="LiveId" clId="{3D52E27E-15CF-4E51-B586-9961FFC17DEF}" dt="2023-10-01T10:53:56.971" v="877" actId="20577"/>
          <ac:spMkLst>
            <pc:docMk/>
            <pc:sldMk cId="2964278341" sldId="261"/>
            <ac:spMk id="54" creationId="{8CE49D89-2369-02FA-BF84-C91FF113D352}"/>
          </ac:spMkLst>
        </pc:spChg>
        <pc:spChg chg="del">
          <ac:chgData name="Miraga Aliyev" userId="8d60d527abe6adcc" providerId="LiveId" clId="{3D52E27E-15CF-4E51-B586-9961FFC17DEF}" dt="2023-10-01T10:52:45.871" v="849" actId="478"/>
          <ac:spMkLst>
            <pc:docMk/>
            <pc:sldMk cId="2964278341" sldId="261"/>
            <ac:spMk id="62" creationId="{2672B81A-C1BF-D147-37DF-9509F6DF4BF7}"/>
          </ac:spMkLst>
        </pc:spChg>
      </pc:sldChg>
      <pc:sldChg chg="addSp delSp modSp add del mod">
        <pc:chgData name="Miraga Aliyev" userId="8d60d527abe6adcc" providerId="LiveId" clId="{3D52E27E-15CF-4E51-B586-9961FFC17DEF}" dt="2023-10-01T10:15:15.302" v="630" actId="47"/>
        <pc:sldMkLst>
          <pc:docMk/>
          <pc:sldMk cId="3155882819" sldId="261"/>
        </pc:sldMkLst>
        <pc:spChg chg="add mod">
          <ac:chgData name="Miraga Aliyev" userId="8d60d527abe6adcc" providerId="LiveId" clId="{3D52E27E-15CF-4E51-B586-9961FFC17DEF}" dt="2023-10-01T10:07:36.009" v="500" actId="20577"/>
          <ac:spMkLst>
            <pc:docMk/>
            <pc:sldMk cId="3155882819" sldId="261"/>
            <ac:spMk id="10" creationId="{C1762DF1-422E-09AC-D743-37139EC6435E}"/>
          </ac:spMkLst>
        </pc:spChg>
        <pc:spChg chg="add mod">
          <ac:chgData name="Miraga Aliyev" userId="8d60d527abe6adcc" providerId="LiveId" clId="{3D52E27E-15CF-4E51-B586-9961FFC17DEF}" dt="2023-10-01T10:07:58.803" v="510" actId="1076"/>
          <ac:spMkLst>
            <pc:docMk/>
            <pc:sldMk cId="3155882819" sldId="261"/>
            <ac:spMk id="11" creationId="{88721627-492E-AC6B-C816-4366BBA62108}"/>
          </ac:spMkLst>
        </pc:spChg>
        <pc:spChg chg="add mod">
          <ac:chgData name="Miraga Aliyev" userId="8d60d527abe6adcc" providerId="LiveId" clId="{3D52E27E-15CF-4E51-B586-9961FFC17DEF}" dt="2023-10-01T10:12:18.024" v="611" actId="14100"/>
          <ac:spMkLst>
            <pc:docMk/>
            <pc:sldMk cId="3155882819" sldId="261"/>
            <ac:spMk id="13" creationId="{CE147F2F-312E-5C40-8B53-D9E4263A1453}"/>
          </ac:spMkLst>
        </pc:spChg>
        <pc:spChg chg="add del mod">
          <ac:chgData name="Miraga Aliyev" userId="8d60d527abe6adcc" providerId="LiveId" clId="{3D52E27E-15CF-4E51-B586-9961FFC17DEF}" dt="2023-10-01T10:15:14.473" v="629" actId="21"/>
          <ac:spMkLst>
            <pc:docMk/>
            <pc:sldMk cId="3155882819" sldId="261"/>
            <ac:spMk id="15" creationId="{B2FD2BCE-8F05-7279-E690-AC8D820BCCDC}"/>
          </ac:spMkLst>
        </pc:spChg>
        <pc:spChg chg="mod">
          <ac:chgData name="Miraga Aliyev" userId="8d60d527abe6adcc" providerId="LiveId" clId="{3D52E27E-15CF-4E51-B586-9961FFC17DEF}" dt="2023-10-01T10:09:13.888" v="535" actId="20577"/>
          <ac:spMkLst>
            <pc:docMk/>
            <pc:sldMk cId="3155882819" sldId="261"/>
            <ac:spMk id="22" creationId="{ED76282B-59E8-EC79-DF1A-F25AC5CFF84A}"/>
          </ac:spMkLst>
        </pc:spChg>
        <pc:spChg chg="del">
          <ac:chgData name="Miraga Aliyev" userId="8d60d527abe6adcc" providerId="LiveId" clId="{3D52E27E-15CF-4E51-B586-9961FFC17DEF}" dt="2023-10-01T10:07:44.383" v="504" actId="478"/>
          <ac:spMkLst>
            <pc:docMk/>
            <pc:sldMk cId="3155882819" sldId="261"/>
            <ac:spMk id="45" creationId="{51E216A7-8B8A-CB40-70E4-61EF88A7C3AB}"/>
          </ac:spMkLst>
        </pc:spChg>
        <pc:spChg chg="del">
          <ac:chgData name="Miraga Aliyev" userId="8d60d527abe6adcc" providerId="LiveId" clId="{3D52E27E-15CF-4E51-B586-9961FFC17DEF}" dt="2023-10-01T10:07:30.553" v="493" actId="478"/>
          <ac:spMkLst>
            <pc:docMk/>
            <pc:sldMk cId="3155882819" sldId="261"/>
            <ac:spMk id="49" creationId="{BDD66B93-E643-8E86-F61F-41FEA212BCDC}"/>
          </ac:spMkLst>
        </pc:spChg>
        <pc:spChg chg="mod">
          <ac:chgData name="Miraga Aliyev" userId="8d60d527abe6adcc" providerId="LiveId" clId="{3D52E27E-15CF-4E51-B586-9961FFC17DEF}" dt="2023-10-01T10:08:43.473" v="531" actId="1076"/>
          <ac:spMkLst>
            <pc:docMk/>
            <pc:sldMk cId="3155882819" sldId="261"/>
            <ac:spMk id="54" creationId="{8CE49D89-2369-02FA-BF84-C91FF113D352}"/>
          </ac:spMkLst>
        </pc:spChg>
      </pc:sldChg>
      <pc:sldChg chg="addSp delSp modSp add mod">
        <pc:chgData name="Miraga Aliyev" userId="8d60d527abe6adcc" providerId="LiveId" clId="{3D52E27E-15CF-4E51-B586-9961FFC17DEF}" dt="2023-10-01T11:05:33.061" v="1151" actId="1076"/>
        <pc:sldMkLst>
          <pc:docMk/>
          <pc:sldMk cId="459127059" sldId="262"/>
        </pc:sldMkLst>
        <pc:spChg chg="add del mod ord">
          <ac:chgData name="Miraga Aliyev" userId="8d60d527abe6adcc" providerId="LiveId" clId="{3D52E27E-15CF-4E51-B586-9961FFC17DEF}" dt="2023-10-01T11:02:34.749" v="1125" actId="20577"/>
          <ac:spMkLst>
            <pc:docMk/>
            <pc:sldMk cId="459127059" sldId="262"/>
            <ac:spMk id="2" creationId="{F3C3A1E4-B642-7690-51CD-07DEF6740428}"/>
          </ac:spMkLst>
        </pc:spChg>
        <pc:spChg chg="mod">
          <ac:chgData name="Miraga Aliyev" userId="8d60d527abe6adcc" providerId="LiveId" clId="{3D52E27E-15CF-4E51-B586-9961FFC17DEF}" dt="2023-10-01T11:05:33.061" v="1151" actId="1076"/>
          <ac:spMkLst>
            <pc:docMk/>
            <pc:sldMk cId="459127059" sldId="262"/>
            <ac:spMk id="45" creationId="{51E216A7-8B8A-CB40-70E4-61EF88A7C3AB}"/>
          </ac:spMkLst>
        </pc:spChg>
        <pc:spChg chg="mod">
          <ac:chgData name="Miraga Aliyev" userId="8d60d527abe6adcc" providerId="LiveId" clId="{3D52E27E-15CF-4E51-B586-9961FFC17DEF}" dt="2023-10-01T11:01:45.989" v="1106" actId="20577"/>
          <ac:spMkLst>
            <pc:docMk/>
            <pc:sldMk cId="459127059" sldId="262"/>
            <ac:spMk id="63" creationId="{04D37622-B8E4-2409-342A-0451FCDA81EC}"/>
          </ac:spMkLst>
        </pc:spChg>
        <pc:spChg chg="del">
          <ac:chgData name="Miraga Aliyev" userId="8d60d527abe6adcc" providerId="LiveId" clId="{3D52E27E-15CF-4E51-B586-9961FFC17DEF}" dt="2023-10-01T11:02:31.149" v="1123" actId="478"/>
          <ac:spMkLst>
            <pc:docMk/>
            <pc:sldMk cId="459127059" sldId="262"/>
            <ac:spMk id="68" creationId="{A2F906F7-7C3A-71FB-005B-5B7D6457144D}"/>
          </ac:spMkLst>
        </pc:spChg>
        <pc:spChg chg="mod">
          <ac:chgData name="Miraga Aliyev" userId="8d60d527abe6adcc" providerId="LiveId" clId="{3D52E27E-15CF-4E51-B586-9961FFC17DEF}" dt="2023-10-01T11:02:02.770" v="1109" actId="14838"/>
          <ac:spMkLst>
            <pc:docMk/>
            <pc:sldMk cId="459127059" sldId="262"/>
            <ac:spMk id="73" creationId="{E21A819A-A333-2467-3B08-1A02972AC833}"/>
          </ac:spMkLst>
        </pc:spChg>
        <pc:spChg chg="mod">
          <ac:chgData name="Miraga Aliyev" userId="8d60d527abe6adcc" providerId="LiveId" clId="{3D52E27E-15CF-4E51-B586-9961FFC17DEF}" dt="2023-10-01T11:04:11.092" v="1126" actId="1076"/>
          <ac:spMkLst>
            <pc:docMk/>
            <pc:sldMk cId="459127059" sldId="262"/>
            <ac:spMk id="74" creationId="{33E981C1-1BCB-B212-F906-55B15FD1E06B}"/>
          </ac:spMkLst>
        </pc:spChg>
      </pc:sldChg>
      <pc:sldChg chg="add del">
        <pc:chgData name="Miraga Aliyev" userId="8d60d527abe6adcc" providerId="LiveId" clId="{3D52E27E-15CF-4E51-B586-9961FFC17DEF}" dt="2023-10-01T10:59:23.039" v="1016" actId="47"/>
        <pc:sldMkLst>
          <pc:docMk/>
          <pc:sldMk cId="1454572470" sldId="262"/>
        </pc:sldMkLst>
      </pc:sldChg>
      <pc:sldChg chg="del">
        <pc:chgData name="Miraga Aliyev" userId="8d60d527abe6adcc" providerId="LiveId" clId="{3D52E27E-15CF-4E51-B586-9961FFC17DEF}" dt="2023-10-01T09:13:32.629" v="9" actId="47"/>
        <pc:sldMkLst>
          <pc:docMk/>
          <pc:sldMk cId="1483294661" sldId="262"/>
        </pc:sldMkLst>
      </pc:sldChg>
      <pc:sldChg chg="add del">
        <pc:chgData name="Miraga Aliyev" userId="8d60d527abe6adcc" providerId="LiveId" clId="{3D52E27E-15CF-4E51-B586-9961FFC17DEF}" dt="2023-10-01T10:10:12.531" v="543" actId="47"/>
        <pc:sldMkLst>
          <pc:docMk/>
          <pc:sldMk cId="2913863536" sldId="262"/>
        </pc:sldMkLst>
      </pc:sldChg>
      <pc:sldChg chg="del">
        <pc:chgData name="Miraga Aliyev" userId="8d60d527abe6adcc" providerId="LiveId" clId="{3D52E27E-15CF-4E51-B586-9961FFC17DEF}" dt="2023-10-01T09:13:32.629" v="9" actId="47"/>
        <pc:sldMkLst>
          <pc:docMk/>
          <pc:sldMk cId="531990869" sldId="263"/>
        </pc:sldMkLst>
      </pc:sldChg>
      <pc:sldChg chg="addSp delSp modSp add mod">
        <pc:chgData name="Miraga Aliyev" userId="8d60d527abe6adcc" providerId="LiveId" clId="{3D52E27E-15CF-4E51-B586-9961FFC17DEF}" dt="2023-10-01T11:05:51.102" v="1153" actId="1076"/>
        <pc:sldMkLst>
          <pc:docMk/>
          <pc:sldMk cId="4163767128" sldId="263"/>
        </pc:sldMkLst>
        <pc:spChg chg="add mod">
          <ac:chgData name="Miraga Aliyev" userId="8d60d527abe6adcc" providerId="LiveId" clId="{3D52E27E-15CF-4E51-B586-9961FFC17DEF}" dt="2023-10-01T11:05:02.005" v="1148"/>
          <ac:spMkLst>
            <pc:docMk/>
            <pc:sldMk cId="4163767128" sldId="263"/>
            <ac:spMk id="3" creationId="{70ABA911-2F05-6153-A71B-CFCAEC4C3D3A}"/>
          </ac:spMkLst>
        </pc:spChg>
        <pc:spChg chg="mod">
          <ac:chgData name="Miraga Aliyev" userId="8d60d527abe6adcc" providerId="LiveId" clId="{3D52E27E-15CF-4E51-B586-9961FFC17DEF}" dt="2023-10-01T11:05:40.121" v="1152" actId="1076"/>
          <ac:spMkLst>
            <pc:docMk/>
            <pc:sldMk cId="4163767128" sldId="263"/>
            <ac:spMk id="45" creationId="{51E216A7-8B8A-CB40-70E4-61EF88A7C3AB}"/>
          </ac:spMkLst>
        </pc:spChg>
        <pc:spChg chg="mod">
          <ac:chgData name="Miraga Aliyev" userId="8d60d527abe6adcc" providerId="LiveId" clId="{3D52E27E-15CF-4E51-B586-9961FFC17DEF}" dt="2023-10-01T11:05:51.102" v="1153" actId="1076"/>
          <ac:spMkLst>
            <pc:docMk/>
            <pc:sldMk cId="4163767128" sldId="263"/>
            <ac:spMk id="49" creationId="{BDD66B93-E643-8E86-F61F-41FEA212BCDC}"/>
          </ac:spMkLst>
        </pc:spChg>
        <pc:spChg chg="del mod">
          <ac:chgData name="Miraga Aliyev" userId="8d60d527abe6adcc" providerId="LiveId" clId="{3D52E27E-15CF-4E51-B586-9961FFC17DEF}" dt="2023-10-01T11:05:01.822" v="1147" actId="478"/>
          <ac:spMkLst>
            <pc:docMk/>
            <pc:sldMk cId="4163767128" sldId="263"/>
            <ac:spMk id="63" creationId="{04D37622-B8E4-2409-342A-0451FCDA81EC}"/>
          </ac:spMkLst>
        </pc:spChg>
      </pc:sldChg>
      <pc:sldChg chg="del">
        <pc:chgData name="Miraga Aliyev" userId="8d60d527abe6adcc" providerId="LiveId" clId="{3D52E27E-15CF-4E51-B586-9961FFC17DEF}" dt="2023-10-01T09:13:32.629" v="9" actId="47"/>
        <pc:sldMkLst>
          <pc:docMk/>
          <pc:sldMk cId="614257075" sldId="264"/>
        </pc:sldMkLst>
      </pc:sldChg>
      <pc:sldChg chg="modSp add mod">
        <pc:chgData name="Miraga Aliyev" userId="8d60d527abe6adcc" providerId="LiveId" clId="{3D52E27E-15CF-4E51-B586-9961FFC17DEF}" dt="2023-10-01T11:06:15.029" v="1182" actId="20577"/>
        <pc:sldMkLst>
          <pc:docMk/>
          <pc:sldMk cId="1127399192" sldId="264"/>
        </pc:sldMkLst>
        <pc:spChg chg="mod">
          <ac:chgData name="Miraga Aliyev" userId="8d60d527abe6adcc" providerId="LiveId" clId="{3D52E27E-15CF-4E51-B586-9961FFC17DEF}" dt="2023-10-01T11:06:15.029" v="1182" actId="20577"/>
          <ac:spMkLst>
            <pc:docMk/>
            <pc:sldMk cId="1127399192" sldId="264"/>
            <ac:spMk id="3" creationId="{70ABA911-2F05-6153-A71B-CFCAEC4C3D3A}"/>
          </ac:spMkLst>
        </pc:spChg>
      </pc:sldChg>
      <pc:sldChg chg="del">
        <pc:chgData name="Miraga Aliyev" userId="8d60d527abe6adcc" providerId="LiveId" clId="{3D52E27E-15CF-4E51-B586-9961FFC17DEF}" dt="2023-10-01T09:13:32.629" v="9" actId="47"/>
        <pc:sldMkLst>
          <pc:docMk/>
          <pc:sldMk cId="1214929958" sldId="265"/>
        </pc:sldMkLst>
      </pc:sldChg>
      <pc:sldChg chg="addSp delSp modSp add mod">
        <pc:chgData name="Miraga Aliyev" userId="8d60d527abe6adcc" providerId="LiveId" clId="{3D52E27E-15CF-4E51-B586-9961FFC17DEF}" dt="2023-10-01T11:08:00.211" v="1196" actId="20577"/>
        <pc:sldMkLst>
          <pc:docMk/>
          <pc:sldMk cId="1877724927" sldId="265"/>
        </pc:sldMkLst>
        <pc:spChg chg="del">
          <ac:chgData name="Miraga Aliyev" userId="8d60d527abe6adcc" providerId="LiveId" clId="{3D52E27E-15CF-4E51-B586-9961FFC17DEF}" dt="2023-10-01T11:06:51.782" v="1184" actId="478"/>
          <ac:spMkLst>
            <pc:docMk/>
            <pc:sldMk cId="1877724927" sldId="265"/>
            <ac:spMk id="3" creationId="{70ABA911-2F05-6153-A71B-CFCAEC4C3D3A}"/>
          </ac:spMkLst>
        </pc:spChg>
        <pc:spChg chg="add mod">
          <ac:chgData name="Miraga Aliyev" userId="8d60d527abe6adcc" providerId="LiveId" clId="{3D52E27E-15CF-4E51-B586-9961FFC17DEF}" dt="2023-10-01T11:06:51.960" v="1185"/>
          <ac:spMkLst>
            <pc:docMk/>
            <pc:sldMk cId="1877724927" sldId="265"/>
            <ac:spMk id="4" creationId="{84B846A7-796D-E157-DBA5-7FC77B97DAA3}"/>
          </ac:spMkLst>
        </pc:spChg>
        <pc:spChg chg="add mod">
          <ac:chgData name="Miraga Aliyev" userId="8d60d527abe6adcc" providerId="LiveId" clId="{3D52E27E-15CF-4E51-B586-9961FFC17DEF}" dt="2023-10-01T11:08:00.211" v="1196" actId="20577"/>
          <ac:spMkLst>
            <pc:docMk/>
            <pc:sldMk cId="1877724927" sldId="265"/>
            <ac:spMk id="6" creationId="{3FA7B626-1A5D-E226-A369-4770E7E053EA}"/>
          </ac:spMkLst>
        </pc:spChg>
        <pc:spChg chg="mod">
          <ac:chgData name="Miraga Aliyev" userId="8d60d527abe6adcc" providerId="LiveId" clId="{3D52E27E-15CF-4E51-B586-9961FFC17DEF}" dt="2023-10-01T11:07:00.522" v="1186" actId="1076"/>
          <ac:spMkLst>
            <pc:docMk/>
            <pc:sldMk cId="1877724927" sldId="265"/>
            <ac:spMk id="49" creationId="{BDD66B93-E643-8E86-F61F-41FEA212BCDC}"/>
          </ac:spMkLst>
        </pc:spChg>
        <pc:spChg chg="del">
          <ac:chgData name="Miraga Aliyev" userId="8d60d527abe6adcc" providerId="LiveId" clId="{3D52E27E-15CF-4E51-B586-9961FFC17DEF}" dt="2023-10-01T11:07:21.800" v="1189" actId="478"/>
          <ac:spMkLst>
            <pc:docMk/>
            <pc:sldMk cId="1877724927" sldId="265"/>
            <ac:spMk id="67" creationId="{D57F920E-50E4-A3C2-AAF1-0BF75CF70A2D}"/>
          </ac:spMkLst>
        </pc:spChg>
        <pc:spChg chg="mod">
          <ac:chgData name="Miraga Aliyev" userId="8d60d527abe6adcc" providerId="LiveId" clId="{3D52E27E-15CF-4E51-B586-9961FFC17DEF}" dt="2023-10-01T11:07:56.540" v="1194" actId="14838"/>
          <ac:spMkLst>
            <pc:docMk/>
            <pc:sldMk cId="1877724927" sldId="265"/>
            <ac:spMk id="74" creationId="{33E981C1-1BCB-B212-F906-55B15FD1E06B}"/>
          </ac:spMkLst>
        </pc:spChg>
      </pc:sldChg>
      <pc:sldChg chg="addSp delSp modSp add mod">
        <pc:chgData name="Miraga Aliyev" userId="8d60d527abe6adcc" providerId="LiveId" clId="{3D52E27E-15CF-4E51-B586-9961FFC17DEF}" dt="2023-10-01T13:39:04.777" v="3216" actId="20577"/>
        <pc:sldMkLst>
          <pc:docMk/>
          <pc:sldMk cId="235150458" sldId="266"/>
        </pc:sldMkLst>
        <pc:spChg chg="add del mod">
          <ac:chgData name="Miraga Aliyev" userId="8d60d527abe6adcc" providerId="LiveId" clId="{3D52E27E-15CF-4E51-B586-9961FFC17DEF}" dt="2023-10-01T11:08:13.879" v="1199"/>
          <ac:spMkLst>
            <pc:docMk/>
            <pc:sldMk cId="235150458" sldId="266"/>
            <ac:spMk id="3" creationId="{8213D3AD-423E-326E-2A30-EDCB03980F94}"/>
          </ac:spMkLst>
        </pc:spChg>
        <pc:spChg chg="del">
          <ac:chgData name="Miraga Aliyev" userId="8d60d527abe6adcc" providerId="LiveId" clId="{3D52E27E-15CF-4E51-B586-9961FFC17DEF}" dt="2023-10-01T11:08:15.259" v="1200" actId="478"/>
          <ac:spMkLst>
            <pc:docMk/>
            <pc:sldMk cId="235150458" sldId="266"/>
            <ac:spMk id="4" creationId="{84B846A7-796D-E157-DBA5-7FC77B97DAA3}"/>
          </ac:spMkLst>
        </pc:spChg>
        <pc:spChg chg="del">
          <ac:chgData name="Miraga Aliyev" userId="8d60d527abe6adcc" providerId="LiveId" clId="{3D52E27E-15CF-4E51-B586-9961FFC17DEF}" dt="2023-10-01T13:35:24.817" v="3212" actId="478"/>
          <ac:spMkLst>
            <pc:docMk/>
            <pc:sldMk cId="235150458" sldId="266"/>
            <ac:spMk id="5" creationId="{2FC6188E-08C9-D440-4923-BEF1CD4B08E6}"/>
          </ac:spMkLst>
        </pc:spChg>
        <pc:spChg chg="del">
          <ac:chgData name="Miraga Aliyev" userId="8d60d527abe6adcc" providerId="LiveId" clId="{3D52E27E-15CF-4E51-B586-9961FFC17DEF}" dt="2023-10-01T13:35:24.817" v="3212" actId="478"/>
          <ac:spMkLst>
            <pc:docMk/>
            <pc:sldMk cId="235150458" sldId="266"/>
            <ac:spMk id="7" creationId="{9066F0A5-08AF-132D-67E5-207BEF0026CB}"/>
          </ac:spMkLst>
        </pc:spChg>
        <pc:spChg chg="add mod">
          <ac:chgData name="Miraga Aliyev" userId="8d60d527abe6adcc" providerId="LiveId" clId="{3D52E27E-15CF-4E51-B586-9961FFC17DEF}" dt="2023-10-01T13:39:04.777" v="3216" actId="20577"/>
          <ac:spMkLst>
            <pc:docMk/>
            <pc:sldMk cId="235150458" sldId="266"/>
            <ac:spMk id="10" creationId="{25BCBCF0-96CA-B322-FC99-0D1CB22D7F79}"/>
          </ac:spMkLst>
        </pc:spChg>
        <pc:spChg chg="add mod">
          <ac:chgData name="Miraga Aliyev" userId="8d60d527abe6adcc" providerId="LiveId" clId="{3D52E27E-15CF-4E51-B586-9961FFC17DEF}" dt="2023-10-01T11:37:34.971" v="1552" actId="1076"/>
          <ac:spMkLst>
            <pc:docMk/>
            <pc:sldMk cId="235150458" sldId="266"/>
            <ac:spMk id="15" creationId="{FFDB3AB2-18C3-D2FF-4D51-B25503F8F69E}"/>
          </ac:spMkLst>
        </pc:spChg>
        <pc:spChg chg="add mod">
          <ac:chgData name="Miraga Aliyev" userId="8d60d527abe6adcc" providerId="LiveId" clId="{3D52E27E-15CF-4E51-B586-9961FFC17DEF}" dt="2023-10-01T11:37:31.831" v="1551" actId="1076"/>
          <ac:spMkLst>
            <pc:docMk/>
            <pc:sldMk cId="235150458" sldId="266"/>
            <ac:spMk id="16" creationId="{0D6CD3EB-5627-2842-BED5-B4A6D0DF24D5}"/>
          </ac:spMkLst>
        </pc:spChg>
        <pc:spChg chg="del">
          <ac:chgData name="Miraga Aliyev" userId="8d60d527abe6adcc" providerId="LiveId" clId="{3D52E27E-15CF-4E51-B586-9961FFC17DEF}" dt="2023-10-01T13:35:24.817" v="3212" actId="478"/>
          <ac:spMkLst>
            <pc:docMk/>
            <pc:sldMk cId="235150458" sldId="266"/>
            <ac:spMk id="19" creationId="{262AA03B-52F0-3EBF-F3CE-DBAEDB75902E}"/>
          </ac:spMkLst>
        </pc:spChg>
        <pc:spChg chg="del">
          <ac:chgData name="Miraga Aliyev" userId="8d60d527abe6adcc" providerId="LiveId" clId="{3D52E27E-15CF-4E51-B586-9961FFC17DEF}" dt="2023-10-01T13:35:24.817" v="3212" actId="478"/>
          <ac:spMkLst>
            <pc:docMk/>
            <pc:sldMk cId="235150458" sldId="266"/>
            <ac:spMk id="20" creationId="{7F72D503-B498-35C9-D339-4719D769B88A}"/>
          </ac:spMkLst>
        </pc:spChg>
        <pc:spChg chg="mod">
          <ac:chgData name="Miraga Aliyev" userId="8d60d527abe6adcc" providerId="LiveId" clId="{3D52E27E-15CF-4E51-B586-9961FFC17DEF}" dt="2023-10-01T11:08:49.909" v="1224" actId="14861"/>
          <ac:spMkLst>
            <pc:docMk/>
            <pc:sldMk cId="235150458" sldId="266"/>
            <ac:spMk id="48" creationId="{4AC1340A-7843-9A60-63F1-2B2719166593}"/>
          </ac:spMkLst>
        </pc:spChg>
        <pc:cxnChg chg="del">
          <ac:chgData name="Miraga Aliyev" userId="8d60d527abe6adcc" providerId="LiveId" clId="{3D52E27E-15CF-4E51-B586-9961FFC17DEF}" dt="2023-10-01T13:35:24.817" v="3212" actId="478"/>
          <ac:cxnSpMkLst>
            <pc:docMk/>
            <pc:sldMk cId="235150458" sldId="266"/>
            <ac:cxnSpMk id="8" creationId="{AD70AE6C-0D53-C549-CD5E-AB6605A3B002}"/>
          </ac:cxnSpMkLst>
        </pc:cxnChg>
        <pc:cxnChg chg="del">
          <ac:chgData name="Miraga Aliyev" userId="8d60d527abe6adcc" providerId="LiveId" clId="{3D52E27E-15CF-4E51-B586-9961FFC17DEF}" dt="2023-10-01T13:35:24.817" v="3212" actId="478"/>
          <ac:cxnSpMkLst>
            <pc:docMk/>
            <pc:sldMk cId="235150458" sldId="266"/>
            <ac:cxnSpMk id="9" creationId="{DE372257-128C-416E-5C51-4B5285DCAC1B}"/>
          </ac:cxnSpMkLst>
        </pc:cxnChg>
        <pc:cxnChg chg="add mod">
          <ac:chgData name="Miraga Aliyev" userId="8d60d527abe6adcc" providerId="LiveId" clId="{3D52E27E-15CF-4E51-B586-9961FFC17DEF}" dt="2023-10-01T11:37:34.971" v="1552" actId="1076"/>
          <ac:cxnSpMkLst>
            <pc:docMk/>
            <pc:sldMk cId="235150458" sldId="266"/>
            <ac:cxnSpMk id="11" creationId="{F9276BA0-EEF7-B9EB-EE5C-EF1F69BC75C1}"/>
          </ac:cxnSpMkLst>
        </pc:cxnChg>
        <pc:cxnChg chg="del">
          <ac:chgData name="Miraga Aliyev" userId="8d60d527abe6adcc" providerId="LiveId" clId="{3D52E27E-15CF-4E51-B586-9961FFC17DEF}" dt="2023-10-01T13:35:24.817" v="3212" actId="478"/>
          <ac:cxnSpMkLst>
            <pc:docMk/>
            <pc:sldMk cId="235150458" sldId="266"/>
            <ac:cxnSpMk id="12" creationId="{06BA44CF-BC32-984F-6C45-8B739AFFF663}"/>
          </ac:cxnSpMkLst>
        </pc:cxnChg>
        <pc:cxnChg chg="add mod">
          <ac:chgData name="Miraga Aliyev" userId="8d60d527abe6adcc" providerId="LiveId" clId="{3D52E27E-15CF-4E51-B586-9961FFC17DEF}" dt="2023-10-01T11:37:31.831" v="1551" actId="1076"/>
          <ac:cxnSpMkLst>
            <pc:docMk/>
            <pc:sldMk cId="235150458" sldId="266"/>
            <ac:cxnSpMk id="13" creationId="{24EA553B-532C-7D85-55CE-B5B72FCD519A}"/>
          </ac:cxnSpMkLst>
        </pc:cxnChg>
        <pc:cxnChg chg="del">
          <ac:chgData name="Miraga Aliyev" userId="8d60d527abe6adcc" providerId="LiveId" clId="{3D52E27E-15CF-4E51-B586-9961FFC17DEF}" dt="2023-10-01T13:35:24.817" v="3212" actId="478"/>
          <ac:cxnSpMkLst>
            <pc:docMk/>
            <pc:sldMk cId="235150458" sldId="266"/>
            <ac:cxnSpMk id="14" creationId="{CC4DDEFD-2562-8913-49A2-EF3D45666974}"/>
          </ac:cxnSpMkLst>
        </pc:cxnChg>
      </pc:sldChg>
      <pc:sldChg chg="del">
        <pc:chgData name="Miraga Aliyev" userId="8d60d527abe6adcc" providerId="LiveId" clId="{3D52E27E-15CF-4E51-B586-9961FFC17DEF}" dt="2023-10-01T09:13:32.629" v="9" actId="47"/>
        <pc:sldMkLst>
          <pc:docMk/>
          <pc:sldMk cId="4174543745" sldId="266"/>
        </pc:sldMkLst>
      </pc:sldChg>
      <pc:sldChg chg="addSp delSp modSp add mod">
        <pc:chgData name="Miraga Aliyev" userId="8d60d527abe6adcc" providerId="LiveId" clId="{3D52E27E-15CF-4E51-B586-9961FFC17DEF}" dt="2023-10-01T11:38:12.686" v="1556" actId="1076"/>
        <pc:sldMkLst>
          <pc:docMk/>
          <pc:sldMk cId="1724139427" sldId="267"/>
        </pc:sldMkLst>
        <pc:spChg chg="mod">
          <ac:chgData name="Miraga Aliyev" userId="8d60d527abe6adcc" providerId="LiveId" clId="{3D52E27E-15CF-4E51-B586-9961FFC17DEF}" dt="2023-10-01T11:10:17.261" v="1273" actId="1076"/>
          <ac:spMkLst>
            <pc:docMk/>
            <pc:sldMk cId="1724139427" sldId="267"/>
            <ac:spMk id="2" creationId="{F3C3A1E4-B642-7690-51CD-07DEF6740428}"/>
          </ac:spMkLst>
        </pc:spChg>
        <pc:spChg chg="add mod ord">
          <ac:chgData name="Miraga Aliyev" userId="8d60d527abe6adcc" providerId="LiveId" clId="{3D52E27E-15CF-4E51-B586-9961FFC17DEF}" dt="2023-10-01T11:36:18.898" v="1523"/>
          <ac:spMkLst>
            <pc:docMk/>
            <pc:sldMk cId="1724139427" sldId="267"/>
            <ac:spMk id="3" creationId="{E1C37548-8353-F355-653A-FA9DFB31D839}"/>
          </ac:spMkLst>
        </pc:spChg>
        <pc:spChg chg="del">
          <ac:chgData name="Miraga Aliyev" userId="8d60d527abe6adcc" providerId="LiveId" clId="{3D52E27E-15CF-4E51-B586-9961FFC17DEF}" dt="2023-10-01T11:10:13.330" v="1272" actId="478"/>
          <ac:spMkLst>
            <pc:docMk/>
            <pc:sldMk cId="1724139427" sldId="267"/>
            <ac:spMk id="5" creationId="{2FC6188E-08C9-D440-4923-BEF1CD4B08E6}"/>
          </ac:spMkLst>
        </pc:spChg>
        <pc:spChg chg="mod">
          <ac:chgData name="Miraga Aliyev" userId="8d60d527abe6adcc" providerId="LiveId" clId="{3D52E27E-15CF-4E51-B586-9961FFC17DEF}" dt="2023-10-01T11:10:17.261" v="1273" actId="1076"/>
          <ac:spMkLst>
            <pc:docMk/>
            <pc:sldMk cId="1724139427" sldId="267"/>
            <ac:spMk id="6" creationId="{3FA7B626-1A5D-E226-A369-4770E7E053EA}"/>
          </ac:spMkLst>
        </pc:spChg>
        <pc:spChg chg="del">
          <ac:chgData name="Miraga Aliyev" userId="8d60d527abe6adcc" providerId="LiveId" clId="{3D52E27E-15CF-4E51-B586-9961FFC17DEF}" dt="2023-10-01T11:10:13.330" v="1272" actId="478"/>
          <ac:spMkLst>
            <pc:docMk/>
            <pc:sldMk cId="1724139427" sldId="267"/>
            <ac:spMk id="7" creationId="{9066F0A5-08AF-132D-67E5-207BEF0026CB}"/>
          </ac:spMkLst>
        </pc:spChg>
        <pc:spChg chg="mod">
          <ac:chgData name="Miraga Aliyev" userId="8d60d527abe6adcc" providerId="LiveId" clId="{3D52E27E-15CF-4E51-B586-9961FFC17DEF}" dt="2023-10-01T11:36:21.946" v="1526" actId="1076"/>
          <ac:spMkLst>
            <pc:docMk/>
            <pc:sldMk cId="1724139427" sldId="267"/>
            <ac:spMk id="10" creationId="{25BCBCF0-96CA-B322-FC99-0D1CB22D7F79}"/>
          </ac:spMkLst>
        </pc:spChg>
        <pc:spChg chg="add mod topLvl">
          <ac:chgData name="Miraga Aliyev" userId="8d60d527abe6adcc" providerId="LiveId" clId="{3D52E27E-15CF-4E51-B586-9961FFC17DEF}" dt="2023-10-01T11:36:06.717" v="1519" actId="1076"/>
          <ac:spMkLst>
            <pc:docMk/>
            <pc:sldMk cId="1724139427" sldId="267"/>
            <ac:spMk id="15" creationId="{D397EC22-7E4B-813D-281C-C238CCAAA1E3}"/>
          </ac:spMkLst>
        </pc:spChg>
        <pc:spChg chg="add mod topLvl">
          <ac:chgData name="Miraga Aliyev" userId="8d60d527abe6adcc" providerId="LiveId" clId="{3D52E27E-15CF-4E51-B586-9961FFC17DEF}" dt="2023-10-01T11:36:06.717" v="1519" actId="1076"/>
          <ac:spMkLst>
            <pc:docMk/>
            <pc:sldMk cId="1724139427" sldId="267"/>
            <ac:spMk id="16" creationId="{619A1EFF-3DA8-4C35-B5E5-7EB193E51A44}"/>
          </ac:spMkLst>
        </pc:spChg>
        <pc:spChg chg="del">
          <ac:chgData name="Miraga Aliyev" userId="8d60d527abe6adcc" providerId="LiveId" clId="{3D52E27E-15CF-4E51-B586-9961FFC17DEF}" dt="2023-10-01T11:10:13.330" v="1272" actId="478"/>
          <ac:spMkLst>
            <pc:docMk/>
            <pc:sldMk cId="1724139427" sldId="267"/>
            <ac:spMk id="19" creationId="{262AA03B-52F0-3EBF-F3CE-DBAEDB75902E}"/>
          </ac:spMkLst>
        </pc:spChg>
        <pc:spChg chg="del">
          <ac:chgData name="Miraga Aliyev" userId="8d60d527abe6adcc" providerId="LiveId" clId="{3D52E27E-15CF-4E51-B586-9961FFC17DEF}" dt="2023-10-01T11:10:13.330" v="1272" actId="478"/>
          <ac:spMkLst>
            <pc:docMk/>
            <pc:sldMk cId="1724139427" sldId="267"/>
            <ac:spMk id="20" creationId="{7F72D503-B498-35C9-D339-4719D769B88A}"/>
          </ac:spMkLst>
        </pc:spChg>
        <pc:spChg chg="mod">
          <ac:chgData name="Miraga Aliyev" userId="8d60d527abe6adcc" providerId="LiveId" clId="{3D52E27E-15CF-4E51-B586-9961FFC17DEF}" dt="2023-10-01T11:10:17.261" v="1273" actId="1076"/>
          <ac:spMkLst>
            <pc:docMk/>
            <pc:sldMk cId="1724139427" sldId="267"/>
            <ac:spMk id="21" creationId="{A71EAB63-A0C8-F9D8-085D-6746BF739B16}"/>
          </ac:spMkLst>
        </pc:spChg>
        <pc:spChg chg="mod">
          <ac:chgData name="Miraga Aliyev" userId="8d60d527abe6adcc" providerId="LiveId" clId="{3D52E27E-15CF-4E51-B586-9961FFC17DEF}" dt="2023-10-01T11:10:17.261" v="1273" actId="1076"/>
          <ac:spMkLst>
            <pc:docMk/>
            <pc:sldMk cId="1724139427" sldId="267"/>
            <ac:spMk id="22" creationId="{ED76282B-59E8-EC79-DF1A-F25AC5CFF84A}"/>
          </ac:spMkLst>
        </pc:spChg>
        <pc:spChg chg="mod">
          <ac:chgData name="Miraga Aliyev" userId="8d60d527abe6adcc" providerId="LiveId" clId="{3D52E27E-15CF-4E51-B586-9961FFC17DEF}" dt="2023-10-01T11:10:17.261" v="1273" actId="1076"/>
          <ac:spMkLst>
            <pc:docMk/>
            <pc:sldMk cId="1724139427" sldId="267"/>
            <ac:spMk id="23" creationId="{87C50A17-1243-2AAA-6B4E-E385CB2A4AF8}"/>
          </ac:spMkLst>
        </pc:spChg>
        <pc:spChg chg="mod">
          <ac:chgData name="Miraga Aliyev" userId="8d60d527abe6adcc" providerId="LiveId" clId="{3D52E27E-15CF-4E51-B586-9961FFC17DEF}" dt="2023-10-01T11:10:17.261" v="1273" actId="1076"/>
          <ac:spMkLst>
            <pc:docMk/>
            <pc:sldMk cId="1724139427" sldId="267"/>
            <ac:spMk id="26" creationId="{3336B032-EDEC-734F-984C-96B08E38DB6F}"/>
          </ac:spMkLst>
        </pc:spChg>
        <pc:spChg chg="add mod ord">
          <ac:chgData name="Miraga Aliyev" userId="8d60d527abe6adcc" providerId="LiveId" clId="{3D52E27E-15CF-4E51-B586-9961FFC17DEF}" dt="2023-10-01T11:36:06.717" v="1519" actId="1076"/>
          <ac:spMkLst>
            <pc:docMk/>
            <pc:sldMk cId="1724139427" sldId="267"/>
            <ac:spMk id="27" creationId="{2CC97B6B-2FC4-23AD-0155-D67A5C316F29}"/>
          </ac:spMkLst>
        </pc:spChg>
        <pc:spChg chg="add mod">
          <ac:chgData name="Miraga Aliyev" userId="8d60d527abe6adcc" providerId="LiveId" clId="{3D52E27E-15CF-4E51-B586-9961FFC17DEF}" dt="2023-10-01T11:36:35.268" v="1531" actId="207"/>
          <ac:spMkLst>
            <pc:docMk/>
            <pc:sldMk cId="1724139427" sldId="267"/>
            <ac:spMk id="29" creationId="{2D19C410-F01B-4AB9-4503-B1B933918ED4}"/>
          </ac:spMkLst>
        </pc:spChg>
        <pc:spChg chg="add mod">
          <ac:chgData name="Miraga Aliyev" userId="8d60d527abe6adcc" providerId="LiveId" clId="{3D52E27E-15CF-4E51-B586-9961FFC17DEF}" dt="2023-10-01T11:36:56.625" v="1548" actId="20577"/>
          <ac:spMkLst>
            <pc:docMk/>
            <pc:sldMk cId="1724139427" sldId="267"/>
            <ac:spMk id="30" creationId="{B0B8E865-34C8-0D4B-5EE5-8C85DD729AA9}"/>
          </ac:spMkLst>
        </pc:spChg>
        <pc:spChg chg="add mod">
          <ac:chgData name="Miraga Aliyev" userId="8d60d527abe6adcc" providerId="LiveId" clId="{3D52E27E-15CF-4E51-B586-9961FFC17DEF}" dt="2023-10-01T11:38:12.686" v="1556" actId="1076"/>
          <ac:spMkLst>
            <pc:docMk/>
            <pc:sldMk cId="1724139427" sldId="267"/>
            <ac:spMk id="31" creationId="{7471135A-8BA7-25AA-D94F-00E4273CFBEF}"/>
          </ac:spMkLst>
        </pc:spChg>
        <pc:spChg chg="add mod">
          <ac:chgData name="Miraga Aliyev" userId="8d60d527abe6adcc" providerId="LiveId" clId="{3D52E27E-15CF-4E51-B586-9961FFC17DEF}" dt="2023-10-01T11:38:07.736" v="1555" actId="1076"/>
          <ac:spMkLst>
            <pc:docMk/>
            <pc:sldMk cId="1724139427" sldId="267"/>
            <ac:spMk id="32" creationId="{C5499D61-A765-0BE3-A1B1-6996ED8730AA}"/>
          </ac:spMkLst>
        </pc:spChg>
        <pc:spChg chg="add mod">
          <ac:chgData name="Miraga Aliyev" userId="8d60d527abe6adcc" providerId="LiveId" clId="{3D52E27E-15CF-4E51-B586-9961FFC17DEF}" dt="2023-10-01T11:38:12.686" v="1556" actId="1076"/>
          <ac:spMkLst>
            <pc:docMk/>
            <pc:sldMk cId="1724139427" sldId="267"/>
            <ac:spMk id="37" creationId="{DEEBB676-BDD3-DF9C-A9C4-5B60D15128FA}"/>
          </ac:spMkLst>
        </pc:spChg>
        <pc:spChg chg="add mod">
          <ac:chgData name="Miraga Aliyev" userId="8d60d527abe6adcc" providerId="LiveId" clId="{3D52E27E-15CF-4E51-B586-9961FFC17DEF}" dt="2023-10-01T11:38:07.736" v="1555" actId="1076"/>
          <ac:spMkLst>
            <pc:docMk/>
            <pc:sldMk cId="1724139427" sldId="267"/>
            <ac:spMk id="38" creationId="{A33EC96D-DA8E-C145-A125-30ADD1EFDF70}"/>
          </ac:spMkLst>
        </pc:spChg>
        <pc:spChg chg="mod">
          <ac:chgData name="Miraga Aliyev" userId="8d60d527abe6adcc" providerId="LiveId" clId="{3D52E27E-15CF-4E51-B586-9961FFC17DEF}" dt="2023-10-01T11:10:17.261" v="1273" actId="1076"/>
          <ac:spMkLst>
            <pc:docMk/>
            <pc:sldMk cId="1724139427" sldId="267"/>
            <ac:spMk id="45" creationId="{51E216A7-8B8A-CB40-70E4-61EF88A7C3AB}"/>
          </ac:spMkLst>
        </pc:spChg>
        <pc:spChg chg="mod">
          <ac:chgData name="Miraga Aliyev" userId="8d60d527abe6adcc" providerId="LiveId" clId="{3D52E27E-15CF-4E51-B586-9961FFC17DEF}" dt="2023-10-01T11:10:17.261" v="1273" actId="1076"/>
          <ac:spMkLst>
            <pc:docMk/>
            <pc:sldMk cId="1724139427" sldId="267"/>
            <ac:spMk id="47" creationId="{D06E748C-2D6F-1CAB-5888-C0810FF3225D}"/>
          </ac:spMkLst>
        </pc:spChg>
        <pc:spChg chg="mod">
          <ac:chgData name="Miraga Aliyev" userId="8d60d527abe6adcc" providerId="LiveId" clId="{3D52E27E-15CF-4E51-B586-9961FFC17DEF}" dt="2023-10-01T11:10:17.261" v="1273" actId="1076"/>
          <ac:spMkLst>
            <pc:docMk/>
            <pc:sldMk cId="1724139427" sldId="267"/>
            <ac:spMk id="48" creationId="{4AC1340A-7843-9A60-63F1-2B2719166593}"/>
          </ac:spMkLst>
        </pc:spChg>
        <pc:spChg chg="mod">
          <ac:chgData name="Miraga Aliyev" userId="8d60d527abe6adcc" providerId="LiveId" clId="{3D52E27E-15CF-4E51-B586-9961FFC17DEF}" dt="2023-10-01T11:10:17.261" v="1273" actId="1076"/>
          <ac:spMkLst>
            <pc:docMk/>
            <pc:sldMk cId="1724139427" sldId="267"/>
            <ac:spMk id="49" creationId="{BDD66B93-E643-8E86-F61F-41FEA212BCDC}"/>
          </ac:spMkLst>
        </pc:spChg>
        <pc:spChg chg="mod">
          <ac:chgData name="Miraga Aliyev" userId="8d60d527abe6adcc" providerId="LiveId" clId="{3D52E27E-15CF-4E51-B586-9961FFC17DEF}" dt="2023-10-01T11:10:17.261" v="1273" actId="1076"/>
          <ac:spMkLst>
            <pc:docMk/>
            <pc:sldMk cId="1724139427" sldId="267"/>
            <ac:spMk id="50" creationId="{C6107BC4-9B0A-FC19-BB9F-C2C2560F0A96}"/>
          </ac:spMkLst>
        </pc:spChg>
        <pc:spChg chg="mod">
          <ac:chgData name="Miraga Aliyev" userId="8d60d527abe6adcc" providerId="LiveId" clId="{3D52E27E-15CF-4E51-B586-9961FFC17DEF}" dt="2023-10-01T11:10:17.261" v="1273" actId="1076"/>
          <ac:spMkLst>
            <pc:docMk/>
            <pc:sldMk cId="1724139427" sldId="267"/>
            <ac:spMk id="51" creationId="{96ADC34A-93AD-D807-8217-8C9F1A8CE941}"/>
          </ac:spMkLst>
        </pc:spChg>
        <pc:spChg chg="mod">
          <ac:chgData name="Miraga Aliyev" userId="8d60d527abe6adcc" providerId="LiveId" clId="{3D52E27E-15CF-4E51-B586-9961FFC17DEF}" dt="2023-10-01T11:10:17.261" v="1273" actId="1076"/>
          <ac:spMkLst>
            <pc:docMk/>
            <pc:sldMk cId="1724139427" sldId="267"/>
            <ac:spMk id="52" creationId="{4343A940-5A3E-C797-F397-23D742507094}"/>
          </ac:spMkLst>
        </pc:spChg>
        <pc:spChg chg="mod">
          <ac:chgData name="Miraga Aliyev" userId="8d60d527abe6adcc" providerId="LiveId" clId="{3D52E27E-15CF-4E51-B586-9961FFC17DEF}" dt="2023-10-01T11:10:17.261" v="1273" actId="1076"/>
          <ac:spMkLst>
            <pc:docMk/>
            <pc:sldMk cId="1724139427" sldId="267"/>
            <ac:spMk id="53" creationId="{6205F48A-FA04-0850-637E-9188287C27DE}"/>
          </ac:spMkLst>
        </pc:spChg>
        <pc:spChg chg="mod">
          <ac:chgData name="Miraga Aliyev" userId="8d60d527abe6adcc" providerId="LiveId" clId="{3D52E27E-15CF-4E51-B586-9961FFC17DEF}" dt="2023-10-01T11:10:17.261" v="1273" actId="1076"/>
          <ac:spMkLst>
            <pc:docMk/>
            <pc:sldMk cId="1724139427" sldId="267"/>
            <ac:spMk id="54" creationId="{8CE49D89-2369-02FA-BF84-C91FF113D352}"/>
          </ac:spMkLst>
        </pc:spChg>
        <pc:spChg chg="mod">
          <ac:chgData name="Miraga Aliyev" userId="8d60d527abe6adcc" providerId="LiveId" clId="{3D52E27E-15CF-4E51-B586-9961FFC17DEF}" dt="2023-10-01T11:10:17.261" v="1273" actId="1076"/>
          <ac:spMkLst>
            <pc:docMk/>
            <pc:sldMk cId="1724139427" sldId="267"/>
            <ac:spMk id="64" creationId="{F65AABCF-DAF3-9E23-A0DE-A0E946584B19}"/>
          </ac:spMkLst>
        </pc:spChg>
        <pc:spChg chg="mod">
          <ac:chgData name="Miraga Aliyev" userId="8d60d527abe6adcc" providerId="LiveId" clId="{3D52E27E-15CF-4E51-B586-9961FFC17DEF}" dt="2023-10-01T11:10:17.261" v="1273" actId="1076"/>
          <ac:spMkLst>
            <pc:docMk/>
            <pc:sldMk cId="1724139427" sldId="267"/>
            <ac:spMk id="66" creationId="{611231A6-4D5E-3F70-5F23-BAEB34C7B05F}"/>
          </ac:spMkLst>
        </pc:spChg>
        <pc:spChg chg="mod">
          <ac:chgData name="Miraga Aliyev" userId="8d60d527abe6adcc" providerId="LiveId" clId="{3D52E27E-15CF-4E51-B586-9961FFC17DEF}" dt="2023-10-01T11:10:17.261" v="1273" actId="1076"/>
          <ac:spMkLst>
            <pc:docMk/>
            <pc:sldMk cId="1724139427" sldId="267"/>
            <ac:spMk id="69" creationId="{67F3570B-BC99-650B-A43B-25E721B15563}"/>
          </ac:spMkLst>
        </pc:spChg>
        <pc:spChg chg="mod">
          <ac:chgData name="Miraga Aliyev" userId="8d60d527abe6adcc" providerId="LiveId" clId="{3D52E27E-15CF-4E51-B586-9961FFC17DEF}" dt="2023-10-01T11:10:17.261" v="1273" actId="1076"/>
          <ac:spMkLst>
            <pc:docMk/>
            <pc:sldMk cId="1724139427" sldId="267"/>
            <ac:spMk id="71" creationId="{63F8F1EB-C591-7925-D78A-DCC7836B343C}"/>
          </ac:spMkLst>
        </pc:spChg>
        <pc:spChg chg="mod">
          <ac:chgData name="Miraga Aliyev" userId="8d60d527abe6adcc" providerId="LiveId" clId="{3D52E27E-15CF-4E51-B586-9961FFC17DEF}" dt="2023-10-01T11:10:17.261" v="1273" actId="1076"/>
          <ac:spMkLst>
            <pc:docMk/>
            <pc:sldMk cId="1724139427" sldId="267"/>
            <ac:spMk id="72" creationId="{C5CE43F7-2BC9-D5CB-6DEE-4B453501A838}"/>
          </ac:spMkLst>
        </pc:spChg>
        <pc:spChg chg="mod">
          <ac:chgData name="Miraga Aliyev" userId="8d60d527abe6adcc" providerId="LiveId" clId="{3D52E27E-15CF-4E51-B586-9961FFC17DEF}" dt="2023-10-01T11:10:17.261" v="1273" actId="1076"/>
          <ac:spMkLst>
            <pc:docMk/>
            <pc:sldMk cId="1724139427" sldId="267"/>
            <ac:spMk id="73" creationId="{E21A819A-A333-2467-3B08-1A02972AC833}"/>
          </ac:spMkLst>
        </pc:spChg>
        <pc:spChg chg="mod">
          <ac:chgData name="Miraga Aliyev" userId="8d60d527abe6adcc" providerId="LiveId" clId="{3D52E27E-15CF-4E51-B586-9961FFC17DEF}" dt="2023-10-01T11:10:17.261" v="1273" actId="1076"/>
          <ac:spMkLst>
            <pc:docMk/>
            <pc:sldMk cId="1724139427" sldId="267"/>
            <ac:spMk id="74" creationId="{33E981C1-1BCB-B212-F906-55B15FD1E06B}"/>
          </ac:spMkLst>
        </pc:spChg>
        <pc:grpChg chg="add del mod">
          <ac:chgData name="Miraga Aliyev" userId="8d60d527abe6adcc" providerId="LiveId" clId="{3D52E27E-15CF-4E51-B586-9961FFC17DEF}" dt="2023-10-01T11:34:08.760" v="1403" actId="165"/>
          <ac:grpSpMkLst>
            <pc:docMk/>
            <pc:sldMk cId="1724139427" sldId="267"/>
            <ac:grpSpMk id="25" creationId="{50D4DBD0-86B6-0F1D-BECF-8776657DC257}"/>
          </ac:grpSpMkLst>
        </pc:grpChg>
        <pc:cxnChg chg="add mod topLvl">
          <ac:chgData name="Miraga Aliyev" userId="8d60d527abe6adcc" providerId="LiveId" clId="{3D52E27E-15CF-4E51-B586-9961FFC17DEF}" dt="2023-10-01T11:36:06.717" v="1519" actId="1076"/>
          <ac:cxnSpMkLst>
            <pc:docMk/>
            <pc:sldMk cId="1724139427" sldId="267"/>
            <ac:cxnSpMk id="4" creationId="{42199E65-3D04-9CA0-91A3-7880DFD63AE9}"/>
          </ac:cxnSpMkLst>
        </pc:cxnChg>
        <pc:cxnChg chg="del">
          <ac:chgData name="Miraga Aliyev" userId="8d60d527abe6adcc" providerId="LiveId" clId="{3D52E27E-15CF-4E51-B586-9961FFC17DEF}" dt="2023-10-01T11:10:13.330" v="1272" actId="478"/>
          <ac:cxnSpMkLst>
            <pc:docMk/>
            <pc:sldMk cId="1724139427" sldId="267"/>
            <ac:cxnSpMk id="8" creationId="{AD70AE6C-0D53-C549-CD5E-AB6605A3B002}"/>
          </ac:cxnSpMkLst>
        </pc:cxnChg>
        <pc:cxnChg chg="del">
          <ac:chgData name="Miraga Aliyev" userId="8d60d527abe6adcc" providerId="LiveId" clId="{3D52E27E-15CF-4E51-B586-9961FFC17DEF}" dt="2023-10-01T11:10:13.330" v="1272" actId="478"/>
          <ac:cxnSpMkLst>
            <pc:docMk/>
            <pc:sldMk cId="1724139427" sldId="267"/>
            <ac:cxnSpMk id="9" creationId="{DE372257-128C-416E-5C51-4B5285DCAC1B}"/>
          </ac:cxnSpMkLst>
        </pc:cxnChg>
        <pc:cxnChg chg="add mod topLvl">
          <ac:chgData name="Miraga Aliyev" userId="8d60d527abe6adcc" providerId="LiveId" clId="{3D52E27E-15CF-4E51-B586-9961FFC17DEF}" dt="2023-10-01T11:36:06.717" v="1519" actId="1076"/>
          <ac:cxnSpMkLst>
            <pc:docMk/>
            <pc:sldMk cId="1724139427" sldId="267"/>
            <ac:cxnSpMk id="11" creationId="{C7E4FC33-25D0-F868-4A0A-61CDBF0677EC}"/>
          </ac:cxnSpMkLst>
        </pc:cxnChg>
        <pc:cxnChg chg="del">
          <ac:chgData name="Miraga Aliyev" userId="8d60d527abe6adcc" providerId="LiveId" clId="{3D52E27E-15CF-4E51-B586-9961FFC17DEF}" dt="2023-10-01T11:10:13.330" v="1272" actId="478"/>
          <ac:cxnSpMkLst>
            <pc:docMk/>
            <pc:sldMk cId="1724139427" sldId="267"/>
            <ac:cxnSpMk id="12" creationId="{06BA44CF-BC32-984F-6C45-8B739AFFF663}"/>
          </ac:cxnSpMkLst>
        </pc:cxnChg>
        <pc:cxnChg chg="add mod topLvl">
          <ac:chgData name="Miraga Aliyev" userId="8d60d527abe6adcc" providerId="LiveId" clId="{3D52E27E-15CF-4E51-B586-9961FFC17DEF}" dt="2023-10-01T11:36:06.717" v="1519" actId="1076"/>
          <ac:cxnSpMkLst>
            <pc:docMk/>
            <pc:sldMk cId="1724139427" sldId="267"/>
            <ac:cxnSpMk id="13" creationId="{42BEF206-07F6-25B4-B78F-CED409F244BF}"/>
          </ac:cxnSpMkLst>
        </pc:cxnChg>
        <pc:cxnChg chg="del">
          <ac:chgData name="Miraga Aliyev" userId="8d60d527abe6adcc" providerId="LiveId" clId="{3D52E27E-15CF-4E51-B586-9961FFC17DEF}" dt="2023-10-01T11:10:13.330" v="1272" actId="478"/>
          <ac:cxnSpMkLst>
            <pc:docMk/>
            <pc:sldMk cId="1724139427" sldId="267"/>
            <ac:cxnSpMk id="14" creationId="{CC4DDEFD-2562-8913-49A2-EF3D45666974}"/>
          </ac:cxnSpMkLst>
        </pc:cxnChg>
        <pc:cxnChg chg="add mod">
          <ac:chgData name="Miraga Aliyev" userId="8d60d527abe6adcc" providerId="LiveId" clId="{3D52E27E-15CF-4E51-B586-9961FFC17DEF}" dt="2023-10-01T11:38:07.736" v="1555" actId="1076"/>
          <ac:cxnSpMkLst>
            <pc:docMk/>
            <pc:sldMk cId="1724139427" sldId="267"/>
            <ac:cxnSpMk id="33" creationId="{C242B9A6-9562-C356-72EC-28206CF0F044}"/>
          </ac:cxnSpMkLst>
        </pc:cxnChg>
        <pc:cxnChg chg="add mod">
          <ac:chgData name="Miraga Aliyev" userId="8d60d527abe6adcc" providerId="LiveId" clId="{3D52E27E-15CF-4E51-B586-9961FFC17DEF}" dt="2023-10-01T11:38:07.736" v="1555" actId="1076"/>
          <ac:cxnSpMkLst>
            <pc:docMk/>
            <pc:sldMk cId="1724139427" sldId="267"/>
            <ac:cxnSpMk id="34" creationId="{70176D56-E096-65C1-9F7B-E9F936E52417}"/>
          </ac:cxnSpMkLst>
        </pc:cxnChg>
        <pc:cxnChg chg="add mod">
          <ac:chgData name="Miraga Aliyev" userId="8d60d527abe6adcc" providerId="LiveId" clId="{3D52E27E-15CF-4E51-B586-9961FFC17DEF}" dt="2023-10-01T11:38:07.736" v="1555" actId="1076"/>
          <ac:cxnSpMkLst>
            <pc:docMk/>
            <pc:sldMk cId="1724139427" sldId="267"/>
            <ac:cxnSpMk id="35" creationId="{F23D437D-75E9-7C40-238C-B7D48CE9DC0F}"/>
          </ac:cxnSpMkLst>
        </pc:cxnChg>
        <pc:cxnChg chg="add mod">
          <ac:chgData name="Miraga Aliyev" userId="8d60d527abe6adcc" providerId="LiveId" clId="{3D52E27E-15CF-4E51-B586-9961FFC17DEF}" dt="2023-10-01T11:38:07.736" v="1555" actId="1076"/>
          <ac:cxnSpMkLst>
            <pc:docMk/>
            <pc:sldMk cId="1724139427" sldId="267"/>
            <ac:cxnSpMk id="36" creationId="{3FFCC5EC-EE35-7325-E409-3FA706BC7F12}"/>
          </ac:cxnSpMkLst>
        </pc:cxnChg>
      </pc:sldChg>
      <pc:sldChg chg="del">
        <pc:chgData name="Miraga Aliyev" userId="8d60d527abe6adcc" providerId="LiveId" clId="{3D52E27E-15CF-4E51-B586-9961FFC17DEF}" dt="2023-10-01T09:13:32.629" v="9" actId="47"/>
        <pc:sldMkLst>
          <pc:docMk/>
          <pc:sldMk cId="3132450743" sldId="267"/>
        </pc:sldMkLst>
      </pc:sldChg>
      <pc:sldChg chg="del">
        <pc:chgData name="Miraga Aliyev" userId="8d60d527abe6adcc" providerId="LiveId" clId="{3D52E27E-15CF-4E51-B586-9961FFC17DEF}" dt="2023-10-01T09:13:32.629" v="9" actId="47"/>
        <pc:sldMkLst>
          <pc:docMk/>
          <pc:sldMk cId="2612640378" sldId="268"/>
        </pc:sldMkLst>
      </pc:sldChg>
      <pc:sldChg chg="addSp delSp modSp add mod ord">
        <pc:chgData name="Miraga Aliyev" userId="8d60d527abe6adcc" providerId="LiveId" clId="{3D52E27E-15CF-4E51-B586-9961FFC17DEF}" dt="2023-10-01T11:32:23.566" v="1376" actId="14100"/>
        <pc:sldMkLst>
          <pc:docMk/>
          <pc:sldMk cId="2668391507" sldId="268"/>
        </pc:sldMkLst>
        <pc:spChg chg="del">
          <ac:chgData name="Miraga Aliyev" userId="8d60d527abe6adcc" providerId="LiveId" clId="{3D52E27E-15CF-4E51-B586-9961FFC17DEF}" dt="2023-10-01T11:27:02.408" v="1327" actId="478"/>
          <ac:spMkLst>
            <pc:docMk/>
            <pc:sldMk cId="2668391507" sldId="268"/>
            <ac:spMk id="2" creationId="{24162F7C-DEFD-EB32-7D96-36C0995050BD}"/>
          </ac:spMkLst>
        </pc:spChg>
        <pc:spChg chg="del">
          <ac:chgData name="Miraga Aliyev" userId="8d60d527abe6adcc" providerId="LiveId" clId="{3D52E27E-15CF-4E51-B586-9961FFC17DEF}" dt="2023-10-01T11:27:02.408" v="1327" actId="478"/>
          <ac:spMkLst>
            <pc:docMk/>
            <pc:sldMk cId="2668391507" sldId="268"/>
            <ac:spMk id="3" creationId="{FEF7297D-04EF-645C-87EE-D7449021FC67}"/>
          </ac:spMkLst>
        </pc:spChg>
        <pc:spChg chg="del">
          <ac:chgData name="Miraga Aliyev" userId="8d60d527abe6adcc" providerId="LiveId" clId="{3D52E27E-15CF-4E51-B586-9961FFC17DEF}" dt="2023-10-01T11:27:02.408" v="1327" actId="478"/>
          <ac:spMkLst>
            <pc:docMk/>
            <pc:sldMk cId="2668391507" sldId="268"/>
            <ac:spMk id="4" creationId="{DA722917-7201-3BA8-0B3B-FF01E951D120}"/>
          </ac:spMkLst>
        </pc:spChg>
        <pc:spChg chg="mod">
          <ac:chgData name="Miraga Aliyev" userId="8d60d527abe6adcc" providerId="LiveId" clId="{3D52E27E-15CF-4E51-B586-9961FFC17DEF}" dt="2023-10-01T11:27:24.614" v="1333" actId="20577"/>
          <ac:spMkLst>
            <pc:docMk/>
            <pc:sldMk cId="2668391507" sldId="268"/>
            <ac:spMk id="5" creationId="{2FC6188E-08C9-D440-4923-BEF1CD4B08E6}"/>
          </ac:spMkLst>
        </pc:spChg>
        <pc:spChg chg="mod">
          <ac:chgData name="Miraga Aliyev" userId="8d60d527abe6adcc" providerId="LiveId" clId="{3D52E27E-15CF-4E51-B586-9961FFC17DEF}" dt="2023-10-01T11:27:56.760" v="1338" actId="14100"/>
          <ac:spMkLst>
            <pc:docMk/>
            <pc:sldMk cId="2668391507" sldId="268"/>
            <ac:spMk id="7" creationId="{9066F0A5-08AF-132D-67E5-207BEF0026CB}"/>
          </ac:spMkLst>
        </pc:spChg>
        <pc:spChg chg="del">
          <ac:chgData name="Miraga Aliyev" userId="8d60d527abe6adcc" providerId="LiveId" clId="{3D52E27E-15CF-4E51-B586-9961FFC17DEF}" dt="2023-10-01T11:26:55.595" v="1321" actId="478"/>
          <ac:spMkLst>
            <pc:docMk/>
            <pc:sldMk cId="2668391507" sldId="268"/>
            <ac:spMk id="10" creationId="{728FD0C1-2E2E-9A7D-FD0C-2FCB1541F1DB}"/>
          </ac:spMkLst>
        </pc:spChg>
        <pc:spChg chg="del">
          <ac:chgData name="Miraga Aliyev" userId="8d60d527abe6adcc" providerId="LiveId" clId="{3D52E27E-15CF-4E51-B586-9961FFC17DEF}" dt="2023-10-01T11:26:56.158" v="1322" actId="478"/>
          <ac:spMkLst>
            <pc:docMk/>
            <pc:sldMk cId="2668391507" sldId="268"/>
            <ac:spMk id="11" creationId="{5895E655-4204-5F94-4844-0A6234B76EF4}"/>
          </ac:spMkLst>
        </pc:spChg>
        <pc:spChg chg="del">
          <ac:chgData name="Miraga Aliyev" userId="8d60d527abe6adcc" providerId="LiveId" clId="{3D52E27E-15CF-4E51-B586-9961FFC17DEF}" dt="2023-10-01T11:26:56.522" v="1323" actId="478"/>
          <ac:spMkLst>
            <pc:docMk/>
            <pc:sldMk cId="2668391507" sldId="268"/>
            <ac:spMk id="13" creationId="{87EF0D14-BC76-F4FE-4168-D048D4A10079}"/>
          </ac:spMkLst>
        </pc:spChg>
        <pc:spChg chg="del">
          <ac:chgData name="Miraga Aliyev" userId="8d60d527abe6adcc" providerId="LiveId" clId="{3D52E27E-15CF-4E51-B586-9961FFC17DEF}" dt="2023-10-01T11:26:57.887" v="1325" actId="478"/>
          <ac:spMkLst>
            <pc:docMk/>
            <pc:sldMk cId="2668391507" sldId="268"/>
            <ac:spMk id="15" creationId="{15E807C3-0EF4-88A6-F10D-B75844D49E65}"/>
          </ac:spMkLst>
        </pc:spChg>
        <pc:spChg chg="del">
          <ac:chgData name="Miraga Aliyev" userId="8d60d527abe6adcc" providerId="LiveId" clId="{3D52E27E-15CF-4E51-B586-9961FFC17DEF}" dt="2023-10-01T11:26:57.246" v="1324" actId="478"/>
          <ac:spMkLst>
            <pc:docMk/>
            <pc:sldMk cId="2668391507" sldId="268"/>
            <ac:spMk id="16" creationId="{42037D8F-3A3D-7ABE-1F80-C7DBD22F5864}"/>
          </ac:spMkLst>
        </pc:spChg>
        <pc:spChg chg="del mod">
          <ac:chgData name="Miraga Aliyev" userId="8d60d527abe6adcc" providerId="LiveId" clId="{3D52E27E-15CF-4E51-B586-9961FFC17DEF}" dt="2023-10-01T11:26:49.384" v="1319" actId="478"/>
          <ac:spMkLst>
            <pc:docMk/>
            <pc:sldMk cId="2668391507" sldId="268"/>
            <ac:spMk id="17" creationId="{8D1B8D24-4035-E90C-2864-646BFF20FEFD}"/>
          </ac:spMkLst>
        </pc:spChg>
        <pc:spChg chg="del">
          <ac:chgData name="Miraga Aliyev" userId="8d60d527abe6adcc" providerId="LiveId" clId="{3D52E27E-15CF-4E51-B586-9961FFC17DEF}" dt="2023-10-01T11:26:58.257" v="1326" actId="478"/>
          <ac:spMkLst>
            <pc:docMk/>
            <pc:sldMk cId="2668391507" sldId="268"/>
            <ac:spMk id="18" creationId="{0DC517A6-3A8A-2E4F-6A84-7960ED4C4E45}"/>
          </ac:spMkLst>
        </pc:spChg>
        <pc:spChg chg="del mod">
          <ac:chgData name="Miraga Aliyev" userId="8d60d527abe6adcc" providerId="LiveId" clId="{3D52E27E-15CF-4E51-B586-9961FFC17DEF}" dt="2023-10-01T11:29:45.086" v="1353" actId="478"/>
          <ac:spMkLst>
            <pc:docMk/>
            <pc:sldMk cId="2668391507" sldId="268"/>
            <ac:spMk id="19" creationId="{262AA03B-52F0-3EBF-F3CE-DBAEDB75902E}"/>
          </ac:spMkLst>
        </pc:spChg>
        <pc:spChg chg="del">
          <ac:chgData name="Miraga Aliyev" userId="8d60d527abe6adcc" providerId="LiveId" clId="{3D52E27E-15CF-4E51-B586-9961FFC17DEF}" dt="2023-10-01T11:29:48.470" v="1355" actId="478"/>
          <ac:spMkLst>
            <pc:docMk/>
            <pc:sldMk cId="2668391507" sldId="268"/>
            <ac:spMk id="20" creationId="{7F72D503-B498-35C9-D339-4719D769B88A}"/>
          </ac:spMkLst>
        </pc:spChg>
        <pc:spChg chg="add mod">
          <ac:chgData name="Miraga Aliyev" userId="8d60d527abe6adcc" providerId="LiveId" clId="{3D52E27E-15CF-4E51-B586-9961FFC17DEF}" dt="2023-10-01T11:26:49.702" v="1320"/>
          <ac:spMkLst>
            <pc:docMk/>
            <pc:sldMk cId="2668391507" sldId="268"/>
            <ac:spMk id="21" creationId="{19CD1897-BF4E-9B20-8480-948800E2F888}"/>
          </ac:spMkLst>
        </pc:spChg>
        <pc:spChg chg="add mod">
          <ac:chgData name="Miraga Aliyev" userId="8d60d527abe6adcc" providerId="LiveId" clId="{3D52E27E-15CF-4E51-B586-9961FFC17DEF}" dt="2023-10-01T11:29:45.818" v="1354"/>
          <ac:spMkLst>
            <pc:docMk/>
            <pc:sldMk cId="2668391507" sldId="268"/>
            <ac:spMk id="22" creationId="{79EAE2F8-E1B1-CD5A-7D38-F7153CB62410}"/>
          </ac:spMkLst>
        </pc:spChg>
        <pc:spChg chg="add mod">
          <ac:chgData name="Miraga Aliyev" userId="8d60d527abe6adcc" providerId="LiveId" clId="{3D52E27E-15CF-4E51-B586-9961FFC17DEF}" dt="2023-10-01T11:32:23.566" v="1376" actId="14100"/>
          <ac:spMkLst>
            <pc:docMk/>
            <pc:sldMk cId="2668391507" sldId="268"/>
            <ac:spMk id="23" creationId="{F10BC993-2158-9ECF-622A-DCDD46020D8A}"/>
          </ac:spMkLst>
        </pc:spChg>
        <pc:cxnChg chg="del">
          <ac:chgData name="Miraga Aliyev" userId="8d60d527abe6adcc" providerId="LiveId" clId="{3D52E27E-15CF-4E51-B586-9961FFC17DEF}" dt="2023-10-01T11:27:02.408" v="1327" actId="478"/>
          <ac:cxnSpMkLst>
            <pc:docMk/>
            <pc:sldMk cId="2668391507" sldId="268"/>
            <ac:cxnSpMk id="6" creationId="{B2305B83-7963-6C0E-D260-7B19058B20D9}"/>
          </ac:cxnSpMkLst>
        </pc:cxnChg>
        <pc:cxnChg chg="mod">
          <ac:chgData name="Miraga Aliyev" userId="8d60d527abe6adcc" providerId="LiveId" clId="{3D52E27E-15CF-4E51-B586-9961FFC17DEF}" dt="2023-10-01T11:28:01.016" v="1339" actId="1076"/>
          <ac:cxnSpMkLst>
            <pc:docMk/>
            <pc:sldMk cId="2668391507" sldId="268"/>
            <ac:cxnSpMk id="12" creationId="{06BA44CF-BC32-984F-6C45-8B739AFFF663}"/>
          </ac:cxnSpMkLst>
        </pc:cxnChg>
        <pc:cxnChg chg="mod">
          <ac:chgData name="Miraga Aliyev" userId="8d60d527abe6adcc" providerId="LiveId" clId="{3D52E27E-15CF-4E51-B586-9961FFC17DEF}" dt="2023-10-01T11:28:01.016" v="1339" actId="1076"/>
          <ac:cxnSpMkLst>
            <pc:docMk/>
            <pc:sldMk cId="2668391507" sldId="268"/>
            <ac:cxnSpMk id="14" creationId="{CC4DDEFD-2562-8913-49A2-EF3D45666974}"/>
          </ac:cxnSpMkLst>
        </pc:cxnChg>
      </pc:sldChg>
      <pc:sldChg chg="addSp delSp modSp add mod">
        <pc:chgData name="Miraga Aliyev" userId="8d60d527abe6adcc" providerId="LiveId" clId="{3D52E27E-15CF-4E51-B586-9961FFC17DEF}" dt="2023-10-01T11:51:29.914" v="1832" actId="20577"/>
        <pc:sldMkLst>
          <pc:docMk/>
          <pc:sldMk cId="254857175" sldId="269"/>
        </pc:sldMkLst>
        <pc:spChg chg="add mod">
          <ac:chgData name="Miraga Aliyev" userId="8d60d527abe6adcc" providerId="LiveId" clId="{3D52E27E-15CF-4E51-B586-9961FFC17DEF}" dt="2023-10-01T11:38:27.865" v="1557"/>
          <ac:spMkLst>
            <pc:docMk/>
            <pc:sldMk cId="254857175" sldId="269"/>
            <ac:spMk id="2" creationId="{AC858DB5-4A69-2B20-0345-0534D2D2087C}"/>
          </ac:spMkLst>
        </pc:spChg>
        <pc:spChg chg="add mod">
          <ac:chgData name="Miraga Aliyev" userId="8d60d527abe6adcc" providerId="LiveId" clId="{3D52E27E-15CF-4E51-B586-9961FFC17DEF}" dt="2023-10-01T11:39:55.087" v="1558"/>
          <ac:spMkLst>
            <pc:docMk/>
            <pc:sldMk cId="254857175" sldId="269"/>
            <ac:spMk id="3" creationId="{9DF84B5C-1D57-447C-35A5-60BF90465DAA}"/>
          </ac:spMkLst>
        </pc:spChg>
        <pc:spChg chg="add mod">
          <ac:chgData name="Miraga Aliyev" userId="8d60d527abe6adcc" providerId="LiveId" clId="{3D52E27E-15CF-4E51-B586-9961FFC17DEF}" dt="2023-10-01T11:39:55.087" v="1558"/>
          <ac:spMkLst>
            <pc:docMk/>
            <pc:sldMk cId="254857175" sldId="269"/>
            <ac:spMk id="4" creationId="{9CD5524A-0AB5-3DF3-5507-FB830A43CA00}"/>
          </ac:spMkLst>
        </pc:spChg>
        <pc:spChg chg="mod">
          <ac:chgData name="Miraga Aliyev" userId="8d60d527abe6adcc" providerId="LiveId" clId="{3D52E27E-15CF-4E51-B586-9961FFC17DEF}" dt="2023-10-01T11:32:33.212" v="1379" actId="1076"/>
          <ac:spMkLst>
            <pc:docMk/>
            <pc:sldMk cId="254857175" sldId="269"/>
            <ac:spMk id="5" creationId="{2FC6188E-08C9-D440-4923-BEF1CD4B08E6}"/>
          </ac:spMkLst>
        </pc:spChg>
        <pc:spChg chg="add mod">
          <ac:chgData name="Miraga Aliyev" userId="8d60d527abe6adcc" providerId="LiveId" clId="{3D52E27E-15CF-4E51-B586-9961FFC17DEF}" dt="2023-10-01T11:42:18.053" v="1601" actId="1076"/>
          <ac:spMkLst>
            <pc:docMk/>
            <pc:sldMk cId="254857175" sldId="269"/>
            <ac:spMk id="6" creationId="{ACF041F8-B4C2-04DD-472B-F0505FBEB5B6}"/>
          </ac:spMkLst>
        </pc:spChg>
        <pc:spChg chg="mod">
          <ac:chgData name="Miraga Aliyev" userId="8d60d527abe6adcc" providerId="LiveId" clId="{3D52E27E-15CF-4E51-B586-9961FFC17DEF}" dt="2023-10-01T11:32:33.212" v="1379" actId="1076"/>
          <ac:spMkLst>
            <pc:docMk/>
            <pc:sldMk cId="254857175" sldId="269"/>
            <ac:spMk id="7" creationId="{9066F0A5-08AF-132D-67E5-207BEF0026CB}"/>
          </ac:spMkLst>
        </pc:spChg>
        <pc:spChg chg="add mod">
          <ac:chgData name="Miraga Aliyev" userId="8d60d527abe6adcc" providerId="LiveId" clId="{3D52E27E-15CF-4E51-B586-9961FFC17DEF}" dt="2023-10-01T11:39:55.087" v="1558"/>
          <ac:spMkLst>
            <pc:docMk/>
            <pc:sldMk cId="254857175" sldId="269"/>
            <ac:spMk id="10" creationId="{5588BEB9-1A79-CA6C-032F-456C2B267093}"/>
          </ac:spMkLst>
        </pc:spChg>
        <pc:spChg chg="add mod">
          <ac:chgData name="Miraga Aliyev" userId="8d60d527abe6adcc" providerId="LiveId" clId="{3D52E27E-15CF-4E51-B586-9961FFC17DEF}" dt="2023-10-01T11:39:55.087" v="1558"/>
          <ac:spMkLst>
            <pc:docMk/>
            <pc:sldMk cId="254857175" sldId="269"/>
            <ac:spMk id="11" creationId="{C8CBB01D-3887-3706-D0EA-768A0C767547}"/>
          </ac:spMkLst>
        </pc:spChg>
        <pc:spChg chg="add mod">
          <ac:chgData name="Miraga Aliyev" userId="8d60d527abe6adcc" providerId="LiveId" clId="{3D52E27E-15CF-4E51-B586-9961FFC17DEF}" dt="2023-10-01T11:39:55.087" v="1558"/>
          <ac:spMkLst>
            <pc:docMk/>
            <pc:sldMk cId="254857175" sldId="269"/>
            <ac:spMk id="13" creationId="{47886E42-0241-51B7-95C4-679CB9123D69}"/>
          </ac:spMkLst>
        </pc:spChg>
        <pc:spChg chg="add mod">
          <ac:chgData name="Miraga Aliyev" userId="8d60d527abe6adcc" providerId="LiveId" clId="{3D52E27E-15CF-4E51-B586-9961FFC17DEF}" dt="2023-10-01T11:39:55.087" v="1558"/>
          <ac:spMkLst>
            <pc:docMk/>
            <pc:sldMk cId="254857175" sldId="269"/>
            <ac:spMk id="15" creationId="{F35E74CF-4CCB-E746-2270-2310DA70AC6D}"/>
          </ac:spMkLst>
        </pc:spChg>
        <pc:spChg chg="add mod">
          <ac:chgData name="Miraga Aliyev" userId="8d60d527abe6adcc" providerId="LiveId" clId="{3D52E27E-15CF-4E51-B586-9961FFC17DEF}" dt="2023-10-01T11:39:55.087" v="1558"/>
          <ac:spMkLst>
            <pc:docMk/>
            <pc:sldMk cId="254857175" sldId="269"/>
            <ac:spMk id="16" creationId="{1632E487-1AA0-8966-6A92-C1B0904F3011}"/>
          </ac:spMkLst>
        </pc:spChg>
        <pc:spChg chg="add mod">
          <ac:chgData name="Miraga Aliyev" userId="8d60d527abe6adcc" providerId="LiveId" clId="{3D52E27E-15CF-4E51-B586-9961FFC17DEF}" dt="2023-10-01T11:39:55.087" v="1558"/>
          <ac:spMkLst>
            <pc:docMk/>
            <pc:sldMk cId="254857175" sldId="269"/>
            <ac:spMk id="17" creationId="{99518261-8D7E-C4F2-DF95-D6234ACAB084}"/>
          </ac:spMkLst>
        </pc:spChg>
        <pc:spChg chg="add mod">
          <ac:chgData name="Miraga Aliyev" userId="8d60d527abe6adcc" providerId="LiveId" clId="{3D52E27E-15CF-4E51-B586-9961FFC17DEF}" dt="2023-10-01T11:39:55.087" v="1558"/>
          <ac:spMkLst>
            <pc:docMk/>
            <pc:sldMk cId="254857175" sldId="269"/>
            <ac:spMk id="18" creationId="{B268DE6A-6606-8B9D-B0CD-AAA47C3ED47E}"/>
          </ac:spMkLst>
        </pc:spChg>
        <pc:spChg chg="add mod">
          <ac:chgData name="Miraga Aliyev" userId="8d60d527abe6adcc" providerId="LiveId" clId="{3D52E27E-15CF-4E51-B586-9961FFC17DEF}" dt="2023-10-01T11:39:55.087" v="1558"/>
          <ac:spMkLst>
            <pc:docMk/>
            <pc:sldMk cId="254857175" sldId="269"/>
            <ac:spMk id="19" creationId="{8BD33F51-2E31-E763-5847-B888E7372067}"/>
          </ac:spMkLst>
        </pc:spChg>
        <pc:spChg chg="add mod">
          <ac:chgData name="Miraga Aliyev" userId="8d60d527abe6adcc" providerId="LiveId" clId="{3D52E27E-15CF-4E51-B586-9961FFC17DEF}" dt="2023-10-01T11:39:55.087" v="1558"/>
          <ac:spMkLst>
            <pc:docMk/>
            <pc:sldMk cId="254857175" sldId="269"/>
            <ac:spMk id="20" creationId="{173D3CF4-9231-5AF0-CB89-0F2FFE45FBDB}"/>
          </ac:spMkLst>
        </pc:spChg>
        <pc:spChg chg="del">
          <ac:chgData name="Miraga Aliyev" userId="8d60d527abe6adcc" providerId="LiveId" clId="{3D52E27E-15CF-4E51-B586-9961FFC17DEF}" dt="2023-10-01T11:32:29.258" v="1378" actId="478"/>
          <ac:spMkLst>
            <pc:docMk/>
            <pc:sldMk cId="254857175" sldId="269"/>
            <ac:spMk id="21" creationId="{19CD1897-BF4E-9B20-8480-948800E2F888}"/>
          </ac:spMkLst>
        </pc:spChg>
        <pc:spChg chg="mod">
          <ac:chgData name="Miraga Aliyev" userId="8d60d527abe6adcc" providerId="LiveId" clId="{3D52E27E-15CF-4E51-B586-9961FFC17DEF}" dt="2023-10-01T11:32:33.212" v="1379" actId="1076"/>
          <ac:spMkLst>
            <pc:docMk/>
            <pc:sldMk cId="254857175" sldId="269"/>
            <ac:spMk id="22" creationId="{79EAE2F8-E1B1-CD5A-7D38-F7153CB62410}"/>
          </ac:spMkLst>
        </pc:spChg>
        <pc:spChg chg="mod">
          <ac:chgData name="Miraga Aliyev" userId="8d60d527abe6adcc" providerId="LiveId" clId="{3D52E27E-15CF-4E51-B586-9961FFC17DEF}" dt="2023-10-01T11:32:33.212" v="1379" actId="1076"/>
          <ac:spMkLst>
            <pc:docMk/>
            <pc:sldMk cId="254857175" sldId="269"/>
            <ac:spMk id="23" creationId="{F10BC993-2158-9ECF-622A-DCDD46020D8A}"/>
          </ac:spMkLst>
        </pc:spChg>
        <pc:spChg chg="add mod">
          <ac:chgData name="Miraga Aliyev" userId="8d60d527abe6adcc" providerId="LiveId" clId="{3D52E27E-15CF-4E51-B586-9961FFC17DEF}" dt="2023-10-01T11:39:55.087" v="1558"/>
          <ac:spMkLst>
            <pc:docMk/>
            <pc:sldMk cId="254857175" sldId="269"/>
            <ac:spMk id="24" creationId="{E02EDD90-77B7-0C4A-8F2F-2DDAF4967B46}"/>
          </ac:spMkLst>
        </pc:spChg>
        <pc:spChg chg="add del mod">
          <ac:chgData name="Miraga Aliyev" userId="8d60d527abe6adcc" providerId="LiveId" clId="{3D52E27E-15CF-4E51-B586-9961FFC17DEF}" dt="2023-10-01T11:41:54.806" v="1596" actId="478"/>
          <ac:spMkLst>
            <pc:docMk/>
            <pc:sldMk cId="254857175" sldId="269"/>
            <ac:spMk id="25" creationId="{40D7EFDA-3629-A772-A40B-120AF4D55B26}"/>
          </ac:spMkLst>
        </pc:spChg>
        <pc:spChg chg="add mod">
          <ac:chgData name="Miraga Aliyev" userId="8d60d527abe6adcc" providerId="LiveId" clId="{3D52E27E-15CF-4E51-B586-9961FFC17DEF}" dt="2023-10-01T11:39:55.087" v="1558"/>
          <ac:spMkLst>
            <pc:docMk/>
            <pc:sldMk cId="254857175" sldId="269"/>
            <ac:spMk id="26" creationId="{EC002671-6AFF-2CA9-CB3B-AE8475B14C4D}"/>
          </ac:spMkLst>
        </pc:spChg>
        <pc:spChg chg="add mod">
          <ac:chgData name="Miraga Aliyev" userId="8d60d527abe6adcc" providerId="LiveId" clId="{3D52E27E-15CF-4E51-B586-9961FFC17DEF}" dt="2023-10-01T11:39:55.087" v="1558"/>
          <ac:spMkLst>
            <pc:docMk/>
            <pc:sldMk cId="254857175" sldId="269"/>
            <ac:spMk id="27" creationId="{42780E45-5816-B239-9C12-BCF0961DDD1B}"/>
          </ac:spMkLst>
        </pc:spChg>
        <pc:spChg chg="add mod">
          <ac:chgData name="Miraga Aliyev" userId="8d60d527abe6adcc" providerId="LiveId" clId="{3D52E27E-15CF-4E51-B586-9961FFC17DEF}" dt="2023-10-01T11:40:13.797" v="1563" actId="14838"/>
          <ac:spMkLst>
            <pc:docMk/>
            <pc:sldMk cId="254857175" sldId="269"/>
            <ac:spMk id="28" creationId="{55A2E405-6809-9F44-8902-701175012E9B}"/>
          </ac:spMkLst>
        </pc:spChg>
        <pc:spChg chg="add mod">
          <ac:chgData name="Miraga Aliyev" userId="8d60d527abe6adcc" providerId="LiveId" clId="{3D52E27E-15CF-4E51-B586-9961FFC17DEF}" dt="2023-10-01T11:40:13.797" v="1563" actId="14838"/>
          <ac:spMkLst>
            <pc:docMk/>
            <pc:sldMk cId="254857175" sldId="269"/>
            <ac:spMk id="29" creationId="{99E8BDD6-DD17-A758-52CA-F508FFB99B93}"/>
          </ac:spMkLst>
        </pc:spChg>
        <pc:spChg chg="add mod">
          <ac:chgData name="Miraga Aliyev" userId="8d60d527abe6adcc" providerId="LiveId" clId="{3D52E27E-15CF-4E51-B586-9961FFC17DEF}" dt="2023-10-01T11:51:29.914" v="1832" actId="20577"/>
          <ac:spMkLst>
            <pc:docMk/>
            <pc:sldMk cId="254857175" sldId="269"/>
            <ac:spMk id="30" creationId="{13583428-0DB1-84C8-EED5-DCF561F5EE1D}"/>
          </ac:spMkLst>
        </pc:spChg>
        <pc:spChg chg="add del mod">
          <ac:chgData name="Miraga Aliyev" userId="8d60d527abe6adcc" providerId="LiveId" clId="{3D52E27E-15CF-4E51-B586-9961FFC17DEF}" dt="2023-10-01T11:41:04.567" v="1587"/>
          <ac:spMkLst>
            <pc:docMk/>
            <pc:sldMk cId="254857175" sldId="269"/>
            <ac:spMk id="31" creationId="{BF9804E3-FEFD-8B70-8DAD-D653C099762E}"/>
          </ac:spMkLst>
        </pc:spChg>
        <pc:spChg chg="add del mod">
          <ac:chgData name="Miraga Aliyev" userId="8d60d527abe6adcc" providerId="LiveId" clId="{3D52E27E-15CF-4E51-B586-9961FFC17DEF}" dt="2023-10-01T11:41:04.567" v="1587"/>
          <ac:spMkLst>
            <pc:docMk/>
            <pc:sldMk cId="254857175" sldId="269"/>
            <ac:spMk id="32" creationId="{AF95208E-C94C-441F-CACD-3874FAE2933B}"/>
          </ac:spMkLst>
        </pc:spChg>
        <pc:spChg chg="add mod">
          <ac:chgData name="Miraga Aliyev" userId="8d60d527abe6adcc" providerId="LiveId" clId="{3D52E27E-15CF-4E51-B586-9961FFC17DEF}" dt="2023-10-01T11:41:32.465" v="1593" actId="12789"/>
          <ac:spMkLst>
            <pc:docMk/>
            <pc:sldMk cId="254857175" sldId="269"/>
            <ac:spMk id="33" creationId="{71167B98-7FA5-4BFB-C661-1235B77484D1}"/>
          </ac:spMkLst>
        </pc:spChg>
        <pc:spChg chg="add mod">
          <ac:chgData name="Miraga Aliyev" userId="8d60d527abe6adcc" providerId="LiveId" clId="{3D52E27E-15CF-4E51-B586-9961FFC17DEF}" dt="2023-10-01T11:41:32.465" v="1593" actId="12789"/>
          <ac:spMkLst>
            <pc:docMk/>
            <pc:sldMk cId="254857175" sldId="269"/>
            <ac:spMk id="34" creationId="{98A96F4F-1248-4514-B0EE-BFCFE60E90B8}"/>
          </ac:spMkLst>
        </pc:spChg>
        <pc:spChg chg="add mod">
          <ac:chgData name="Miraga Aliyev" userId="8d60d527abe6adcc" providerId="LiveId" clId="{3D52E27E-15CF-4E51-B586-9961FFC17DEF}" dt="2023-10-01T11:41:32.465" v="1593" actId="12789"/>
          <ac:spMkLst>
            <pc:docMk/>
            <pc:sldMk cId="254857175" sldId="269"/>
            <ac:spMk id="35" creationId="{8AFC3AD7-82CC-5543-0E0A-F38EA4E84250}"/>
          </ac:spMkLst>
        </pc:spChg>
        <pc:spChg chg="add mod">
          <ac:chgData name="Miraga Aliyev" userId="8d60d527abe6adcc" providerId="LiveId" clId="{3D52E27E-15CF-4E51-B586-9961FFC17DEF}" dt="2023-10-01T11:42:01.485" v="1600" actId="20577"/>
          <ac:spMkLst>
            <pc:docMk/>
            <pc:sldMk cId="254857175" sldId="269"/>
            <ac:spMk id="36" creationId="{E2CD8D64-D387-3992-836A-8B7D3B8B4A51}"/>
          </ac:spMkLst>
        </pc:spChg>
        <pc:cxnChg chg="mod">
          <ac:chgData name="Miraga Aliyev" userId="8d60d527abe6adcc" providerId="LiveId" clId="{3D52E27E-15CF-4E51-B586-9961FFC17DEF}" dt="2023-10-01T11:32:33.212" v="1379" actId="1076"/>
          <ac:cxnSpMkLst>
            <pc:docMk/>
            <pc:sldMk cId="254857175" sldId="269"/>
            <ac:cxnSpMk id="8" creationId="{AD70AE6C-0D53-C549-CD5E-AB6605A3B002}"/>
          </ac:cxnSpMkLst>
        </pc:cxnChg>
        <pc:cxnChg chg="mod">
          <ac:chgData name="Miraga Aliyev" userId="8d60d527abe6adcc" providerId="LiveId" clId="{3D52E27E-15CF-4E51-B586-9961FFC17DEF}" dt="2023-10-01T11:32:33.212" v="1379" actId="1076"/>
          <ac:cxnSpMkLst>
            <pc:docMk/>
            <pc:sldMk cId="254857175" sldId="269"/>
            <ac:cxnSpMk id="9" creationId="{DE372257-128C-416E-5C51-4B5285DCAC1B}"/>
          </ac:cxnSpMkLst>
        </pc:cxnChg>
        <pc:cxnChg chg="mod">
          <ac:chgData name="Miraga Aliyev" userId="8d60d527abe6adcc" providerId="LiveId" clId="{3D52E27E-15CF-4E51-B586-9961FFC17DEF}" dt="2023-10-01T11:32:33.212" v="1379" actId="1076"/>
          <ac:cxnSpMkLst>
            <pc:docMk/>
            <pc:sldMk cId="254857175" sldId="269"/>
            <ac:cxnSpMk id="12" creationId="{06BA44CF-BC32-984F-6C45-8B739AFFF663}"/>
          </ac:cxnSpMkLst>
        </pc:cxnChg>
        <pc:cxnChg chg="mod">
          <ac:chgData name="Miraga Aliyev" userId="8d60d527abe6adcc" providerId="LiveId" clId="{3D52E27E-15CF-4E51-B586-9961FFC17DEF}" dt="2023-10-01T11:32:33.212" v="1379" actId="1076"/>
          <ac:cxnSpMkLst>
            <pc:docMk/>
            <pc:sldMk cId="254857175" sldId="269"/>
            <ac:cxnSpMk id="14" creationId="{CC4DDEFD-2562-8913-49A2-EF3D45666974}"/>
          </ac:cxnSpMkLst>
        </pc:cxnChg>
      </pc:sldChg>
      <pc:sldChg chg="del">
        <pc:chgData name="Miraga Aliyev" userId="8d60d527abe6adcc" providerId="LiveId" clId="{3D52E27E-15CF-4E51-B586-9961FFC17DEF}" dt="2023-10-01T09:13:32.629" v="9" actId="47"/>
        <pc:sldMkLst>
          <pc:docMk/>
          <pc:sldMk cId="3161541743" sldId="269"/>
        </pc:sldMkLst>
      </pc:sldChg>
      <pc:sldChg chg="del">
        <pc:chgData name="Miraga Aliyev" userId="8d60d527abe6adcc" providerId="LiveId" clId="{3D52E27E-15CF-4E51-B586-9961FFC17DEF}" dt="2023-10-01T09:13:32.629" v="9" actId="47"/>
        <pc:sldMkLst>
          <pc:docMk/>
          <pc:sldMk cId="134145901" sldId="270"/>
        </pc:sldMkLst>
      </pc:sldChg>
      <pc:sldChg chg="addSp delSp modSp add mod">
        <pc:chgData name="Miraga Aliyev" userId="8d60d527abe6adcc" providerId="LiveId" clId="{3D52E27E-15CF-4E51-B586-9961FFC17DEF}" dt="2023-10-01T11:46:49.799" v="1736" actId="1076"/>
        <pc:sldMkLst>
          <pc:docMk/>
          <pc:sldMk cId="3989082797" sldId="270"/>
        </pc:sldMkLst>
        <pc:spChg chg="mod">
          <ac:chgData name="Miraga Aliyev" userId="8d60d527abe6adcc" providerId="LiveId" clId="{3D52E27E-15CF-4E51-B586-9961FFC17DEF}" dt="2023-10-01T11:46:49.799" v="1736" actId="1076"/>
          <ac:spMkLst>
            <pc:docMk/>
            <pc:sldMk cId="3989082797" sldId="270"/>
            <ac:spMk id="4" creationId="{9CD5524A-0AB5-3DF3-5507-FB830A43CA00}"/>
          </ac:spMkLst>
        </pc:spChg>
        <pc:spChg chg="mod">
          <ac:chgData name="Miraga Aliyev" userId="8d60d527abe6adcc" providerId="LiveId" clId="{3D52E27E-15CF-4E51-B586-9961FFC17DEF}" dt="2023-10-01T11:44:17.928" v="1679" actId="1076"/>
          <ac:spMkLst>
            <pc:docMk/>
            <pc:sldMk cId="3989082797" sldId="270"/>
            <ac:spMk id="6" creationId="{ACF041F8-B4C2-04DD-472B-F0505FBEB5B6}"/>
          </ac:spMkLst>
        </pc:spChg>
        <pc:spChg chg="mod">
          <ac:chgData name="Miraga Aliyev" userId="8d60d527abe6adcc" providerId="LiveId" clId="{3D52E27E-15CF-4E51-B586-9961FFC17DEF}" dt="2023-10-01T11:46:49.799" v="1736" actId="1076"/>
          <ac:spMkLst>
            <pc:docMk/>
            <pc:sldMk cId="3989082797" sldId="270"/>
            <ac:spMk id="11" creationId="{C8CBB01D-3887-3706-D0EA-768A0C767547}"/>
          </ac:spMkLst>
        </pc:spChg>
        <pc:spChg chg="mod">
          <ac:chgData name="Miraga Aliyev" userId="8d60d527abe6adcc" providerId="LiveId" clId="{3D52E27E-15CF-4E51-B586-9961FFC17DEF}" dt="2023-10-01T11:46:49.799" v="1736" actId="1076"/>
          <ac:spMkLst>
            <pc:docMk/>
            <pc:sldMk cId="3989082797" sldId="270"/>
            <ac:spMk id="13" creationId="{47886E42-0241-51B7-95C4-679CB9123D69}"/>
          </ac:spMkLst>
        </pc:spChg>
        <pc:spChg chg="mod">
          <ac:chgData name="Miraga Aliyev" userId="8d60d527abe6adcc" providerId="LiveId" clId="{3D52E27E-15CF-4E51-B586-9961FFC17DEF}" dt="2023-10-01T11:46:49.799" v="1736" actId="1076"/>
          <ac:spMkLst>
            <pc:docMk/>
            <pc:sldMk cId="3989082797" sldId="270"/>
            <ac:spMk id="15" creationId="{F35E74CF-4CCB-E746-2270-2310DA70AC6D}"/>
          </ac:spMkLst>
        </pc:spChg>
        <pc:spChg chg="add del mod">
          <ac:chgData name="Miraga Aliyev" userId="8d60d527abe6adcc" providerId="LiveId" clId="{3D52E27E-15CF-4E51-B586-9961FFC17DEF}" dt="2023-10-01T11:44:16.329" v="1677"/>
          <ac:spMkLst>
            <pc:docMk/>
            <pc:sldMk cId="3989082797" sldId="270"/>
            <ac:spMk id="21" creationId="{BF6D8365-AA97-AA97-683B-7220B8E22CFC}"/>
          </ac:spMkLst>
        </pc:spChg>
        <pc:spChg chg="add del mod">
          <ac:chgData name="Miraga Aliyev" userId="8d60d527abe6adcc" providerId="LiveId" clId="{3D52E27E-15CF-4E51-B586-9961FFC17DEF}" dt="2023-10-01T11:43:42.808" v="1658"/>
          <ac:spMkLst>
            <pc:docMk/>
            <pc:sldMk cId="3989082797" sldId="270"/>
            <ac:spMk id="25" creationId="{F4A9BD90-CC9D-7BC7-D394-CA60FCA619DD}"/>
          </ac:spMkLst>
        </pc:spChg>
        <pc:spChg chg="del">
          <ac:chgData name="Miraga Aliyev" userId="8d60d527abe6adcc" providerId="LiveId" clId="{3D52E27E-15CF-4E51-B586-9961FFC17DEF}" dt="2023-10-01T11:46:37.790" v="1731" actId="478"/>
          <ac:spMkLst>
            <pc:docMk/>
            <pc:sldMk cId="3989082797" sldId="270"/>
            <ac:spMk id="26" creationId="{EC002671-6AFF-2CA9-CB3B-AE8475B14C4D}"/>
          </ac:spMkLst>
        </pc:spChg>
        <pc:spChg chg="del">
          <ac:chgData name="Miraga Aliyev" userId="8d60d527abe6adcc" providerId="LiveId" clId="{3D52E27E-15CF-4E51-B586-9961FFC17DEF}" dt="2023-10-01T11:46:37.790" v="1731" actId="478"/>
          <ac:spMkLst>
            <pc:docMk/>
            <pc:sldMk cId="3989082797" sldId="270"/>
            <ac:spMk id="27" creationId="{42780E45-5816-B239-9C12-BCF0961DDD1B}"/>
          </ac:spMkLst>
        </pc:spChg>
        <pc:spChg chg="del">
          <ac:chgData name="Miraga Aliyev" userId="8d60d527abe6adcc" providerId="LiveId" clId="{3D52E27E-15CF-4E51-B586-9961FFC17DEF}" dt="2023-10-01T11:46:37.790" v="1731" actId="478"/>
          <ac:spMkLst>
            <pc:docMk/>
            <pc:sldMk cId="3989082797" sldId="270"/>
            <ac:spMk id="28" creationId="{55A2E405-6809-9F44-8902-701175012E9B}"/>
          </ac:spMkLst>
        </pc:spChg>
        <pc:spChg chg="add del">
          <ac:chgData name="Miraga Aliyev" userId="8d60d527abe6adcc" providerId="LiveId" clId="{3D52E27E-15CF-4E51-B586-9961FFC17DEF}" dt="2023-10-01T11:46:37.790" v="1731" actId="478"/>
          <ac:spMkLst>
            <pc:docMk/>
            <pc:sldMk cId="3989082797" sldId="270"/>
            <ac:spMk id="29" creationId="{99E8BDD6-DD17-A758-52CA-F508FFB99B93}"/>
          </ac:spMkLst>
        </pc:spChg>
        <pc:spChg chg="mod">
          <ac:chgData name="Miraga Aliyev" userId="8d60d527abe6adcc" providerId="LiveId" clId="{3D52E27E-15CF-4E51-B586-9961FFC17DEF}" dt="2023-10-01T11:43:15.667" v="1652" actId="20577"/>
          <ac:spMkLst>
            <pc:docMk/>
            <pc:sldMk cId="3989082797" sldId="270"/>
            <ac:spMk id="30" creationId="{13583428-0DB1-84C8-EED5-DCF561F5EE1D}"/>
          </ac:spMkLst>
        </pc:spChg>
        <pc:spChg chg="add del mod">
          <ac:chgData name="Miraga Aliyev" userId="8d60d527abe6adcc" providerId="LiveId" clId="{3D52E27E-15CF-4E51-B586-9961FFC17DEF}" dt="2023-10-01T11:43:44.172" v="1660"/>
          <ac:spMkLst>
            <pc:docMk/>
            <pc:sldMk cId="3989082797" sldId="270"/>
            <ac:spMk id="31" creationId="{023F6700-1910-D79F-448C-93DBAAACA94F}"/>
          </ac:spMkLst>
        </pc:spChg>
        <pc:spChg chg="add del mod modVis">
          <ac:chgData name="Miraga Aliyev" userId="8d60d527abe6adcc" providerId="LiveId" clId="{3D52E27E-15CF-4E51-B586-9961FFC17DEF}" dt="2023-10-01T11:44:14.546" v="1674"/>
          <ac:spMkLst>
            <pc:docMk/>
            <pc:sldMk cId="3989082797" sldId="270"/>
            <ac:spMk id="32" creationId="{9624D125-E0D0-159F-685F-4FB8F64157B7}"/>
          </ac:spMkLst>
        </pc:spChg>
        <pc:spChg chg="mod">
          <ac:chgData name="Miraga Aliyev" userId="8d60d527abe6adcc" providerId="LiveId" clId="{3D52E27E-15CF-4E51-B586-9961FFC17DEF}" dt="2023-10-01T11:45:20.243" v="1708" actId="14838"/>
          <ac:spMkLst>
            <pc:docMk/>
            <pc:sldMk cId="3989082797" sldId="270"/>
            <ac:spMk id="36" creationId="{E2CD8D64-D387-3992-836A-8B7D3B8B4A51}"/>
          </ac:spMkLst>
        </pc:spChg>
        <pc:spChg chg="add del mod">
          <ac:chgData name="Miraga Aliyev" userId="8d60d527abe6adcc" providerId="LiveId" clId="{3D52E27E-15CF-4E51-B586-9961FFC17DEF}" dt="2023-10-01T11:45:03.376" v="1692"/>
          <ac:spMkLst>
            <pc:docMk/>
            <pc:sldMk cId="3989082797" sldId="270"/>
            <ac:spMk id="37" creationId="{26A68CCE-A90A-8C34-A1AB-0AD9C2ACAD58}"/>
          </ac:spMkLst>
        </pc:spChg>
        <pc:spChg chg="add del mod">
          <ac:chgData name="Miraga Aliyev" userId="8d60d527abe6adcc" providerId="LiveId" clId="{3D52E27E-15CF-4E51-B586-9961FFC17DEF}" dt="2023-10-01T11:45:11.736" v="1705" actId="478"/>
          <ac:spMkLst>
            <pc:docMk/>
            <pc:sldMk cId="3989082797" sldId="270"/>
            <ac:spMk id="38" creationId="{6658CEC6-D820-D249-1C2D-BD2FF014E83C}"/>
          </ac:spMkLst>
        </pc:spChg>
        <pc:spChg chg="add mod modVis">
          <ac:chgData name="Miraga Aliyev" userId="8d60d527abe6adcc" providerId="LiveId" clId="{3D52E27E-15CF-4E51-B586-9961FFC17DEF}" dt="2023-10-01T11:46:40.218" v="1735" actId="14429"/>
          <ac:spMkLst>
            <pc:docMk/>
            <pc:sldMk cId="3989082797" sldId="270"/>
            <ac:spMk id="39" creationId="{0A95E65A-B23A-98EE-01E3-AF7076D2A906}"/>
          </ac:spMkLst>
        </pc:spChg>
        <pc:spChg chg="add del mod modVis">
          <ac:chgData name="Miraga Aliyev" userId="8d60d527abe6adcc" providerId="LiveId" clId="{3D52E27E-15CF-4E51-B586-9961FFC17DEF}" dt="2023-10-01T11:46:39.818" v="1734" actId="14429"/>
          <ac:spMkLst>
            <pc:docMk/>
            <pc:sldMk cId="3989082797" sldId="270"/>
            <ac:spMk id="40" creationId="{0BA510AE-A41C-F2C4-F612-396CC67950C1}"/>
          </ac:spMkLst>
        </pc:spChg>
        <pc:spChg chg="add mod modVis">
          <ac:chgData name="Miraga Aliyev" userId="8d60d527abe6adcc" providerId="LiveId" clId="{3D52E27E-15CF-4E51-B586-9961FFC17DEF}" dt="2023-10-01T11:46:39.436" v="1733" actId="14429"/>
          <ac:spMkLst>
            <pc:docMk/>
            <pc:sldMk cId="3989082797" sldId="270"/>
            <ac:spMk id="41" creationId="{DB759F8A-F661-5FB0-C1A6-2D7F2CFB2028}"/>
          </ac:spMkLst>
        </pc:spChg>
        <pc:spChg chg="add mod modVis">
          <ac:chgData name="Miraga Aliyev" userId="8d60d527abe6adcc" providerId="LiveId" clId="{3D52E27E-15CF-4E51-B586-9961FFC17DEF}" dt="2023-10-01T11:46:38.975" v="1732" actId="14429"/>
          <ac:spMkLst>
            <pc:docMk/>
            <pc:sldMk cId="3989082797" sldId="270"/>
            <ac:spMk id="42" creationId="{740C1363-4C9C-7F8D-278C-510E5F6E87BE}"/>
          </ac:spMkLst>
        </pc:spChg>
      </pc:sldChg>
      <pc:sldChg chg="del">
        <pc:chgData name="Miraga Aliyev" userId="8d60d527abe6adcc" providerId="LiveId" clId="{3D52E27E-15CF-4E51-B586-9961FFC17DEF}" dt="2023-10-01T09:13:32.629" v="9" actId="47"/>
        <pc:sldMkLst>
          <pc:docMk/>
          <pc:sldMk cId="56328516" sldId="271"/>
        </pc:sldMkLst>
      </pc:sldChg>
      <pc:sldChg chg="addSp delSp modSp add mod">
        <pc:chgData name="Miraga Aliyev" userId="8d60d527abe6adcc" providerId="LiveId" clId="{3D52E27E-15CF-4E51-B586-9961FFC17DEF}" dt="2023-10-01T11:51:38.690" v="1836" actId="20577"/>
        <pc:sldMkLst>
          <pc:docMk/>
          <pc:sldMk cId="1037374522" sldId="271"/>
        </pc:sldMkLst>
        <pc:spChg chg="mod">
          <ac:chgData name="Miraga Aliyev" userId="8d60d527abe6adcc" providerId="LiveId" clId="{3D52E27E-15CF-4E51-B586-9961FFC17DEF}" dt="2023-10-01T11:49:03.359" v="1804" actId="1076"/>
          <ac:spMkLst>
            <pc:docMk/>
            <pc:sldMk cId="1037374522" sldId="271"/>
            <ac:spMk id="4" creationId="{9CD5524A-0AB5-3DF3-5507-FB830A43CA00}"/>
          </ac:spMkLst>
        </pc:spChg>
        <pc:spChg chg="mod">
          <ac:chgData name="Miraga Aliyev" userId="8d60d527abe6adcc" providerId="LiveId" clId="{3D52E27E-15CF-4E51-B586-9961FFC17DEF}" dt="2023-10-01T11:49:03.359" v="1804" actId="1076"/>
          <ac:spMkLst>
            <pc:docMk/>
            <pc:sldMk cId="1037374522" sldId="271"/>
            <ac:spMk id="13" creationId="{47886E42-0241-51B7-95C4-679CB9123D69}"/>
          </ac:spMkLst>
        </pc:spChg>
        <pc:spChg chg="mod">
          <ac:chgData name="Miraga Aliyev" userId="8d60d527abe6adcc" providerId="LiveId" clId="{3D52E27E-15CF-4E51-B586-9961FFC17DEF}" dt="2023-10-01T11:48:59.670" v="1803" actId="1076"/>
          <ac:spMkLst>
            <pc:docMk/>
            <pc:sldMk cId="1037374522" sldId="271"/>
            <ac:spMk id="15" creationId="{F35E74CF-4CCB-E746-2270-2310DA70AC6D}"/>
          </ac:spMkLst>
        </pc:spChg>
        <pc:spChg chg="add mod">
          <ac:chgData name="Miraga Aliyev" userId="8d60d527abe6adcc" providerId="LiveId" clId="{3D52E27E-15CF-4E51-B586-9961FFC17DEF}" dt="2023-10-01T11:51:38.690" v="1836" actId="20577"/>
          <ac:spMkLst>
            <pc:docMk/>
            <pc:sldMk cId="1037374522" sldId="271"/>
            <ac:spMk id="21" creationId="{9971B170-BA89-1AC3-92C0-9800598D5D6A}"/>
          </ac:spMkLst>
        </pc:spChg>
        <pc:spChg chg="del">
          <ac:chgData name="Miraga Aliyev" userId="8d60d527abe6adcc" providerId="LiveId" clId="{3D52E27E-15CF-4E51-B586-9961FFC17DEF}" dt="2023-10-01T11:48:49.374" v="1801" actId="478"/>
          <ac:spMkLst>
            <pc:docMk/>
            <pc:sldMk cId="1037374522" sldId="271"/>
            <ac:spMk id="30" creationId="{13583428-0DB1-84C8-EED5-DCF561F5EE1D}"/>
          </ac:spMkLst>
        </pc:spChg>
        <pc:spChg chg="mod">
          <ac:chgData name="Miraga Aliyev" userId="8d60d527abe6adcc" providerId="LiveId" clId="{3D52E27E-15CF-4E51-B586-9961FFC17DEF}" dt="2023-10-01T11:49:34.301" v="1811" actId="14838"/>
          <ac:spMkLst>
            <pc:docMk/>
            <pc:sldMk cId="1037374522" sldId="271"/>
            <ac:spMk id="39" creationId="{0A95E65A-B23A-98EE-01E3-AF7076D2A906}"/>
          </ac:spMkLst>
        </pc:spChg>
        <pc:spChg chg="mod">
          <ac:chgData name="Miraga Aliyev" userId="8d60d527abe6adcc" providerId="LiveId" clId="{3D52E27E-15CF-4E51-B586-9961FFC17DEF}" dt="2023-10-01T11:49:34.301" v="1811" actId="14838"/>
          <ac:spMkLst>
            <pc:docMk/>
            <pc:sldMk cId="1037374522" sldId="271"/>
            <ac:spMk id="41" creationId="{DB759F8A-F661-5FB0-C1A6-2D7F2CFB2028}"/>
          </ac:spMkLst>
        </pc:spChg>
        <pc:spChg chg="mod">
          <ac:chgData name="Miraga Aliyev" userId="8d60d527abe6adcc" providerId="LiveId" clId="{3D52E27E-15CF-4E51-B586-9961FFC17DEF}" dt="2023-10-01T11:49:34.301" v="1811" actId="14838"/>
          <ac:spMkLst>
            <pc:docMk/>
            <pc:sldMk cId="1037374522" sldId="271"/>
            <ac:spMk id="42" creationId="{740C1363-4C9C-7F8D-278C-510E5F6E87BE}"/>
          </ac:spMkLst>
        </pc:spChg>
      </pc:sldChg>
      <pc:sldChg chg="del">
        <pc:chgData name="Miraga Aliyev" userId="8d60d527abe6adcc" providerId="LiveId" clId="{3D52E27E-15CF-4E51-B586-9961FFC17DEF}" dt="2023-10-01T09:13:32.629" v="9" actId="47"/>
        <pc:sldMkLst>
          <pc:docMk/>
          <pc:sldMk cId="770151028" sldId="272"/>
        </pc:sldMkLst>
      </pc:sldChg>
      <pc:sldChg chg="addSp delSp modSp add mod">
        <pc:chgData name="Miraga Aliyev" userId="8d60d527abe6adcc" providerId="LiveId" clId="{3D52E27E-15CF-4E51-B586-9961FFC17DEF}" dt="2023-10-01T11:58:20.010" v="1901" actId="1076"/>
        <pc:sldMkLst>
          <pc:docMk/>
          <pc:sldMk cId="1692356045" sldId="272"/>
        </pc:sldMkLst>
        <pc:spChg chg="del">
          <ac:chgData name="Miraga Aliyev" userId="8d60d527abe6adcc" providerId="LiveId" clId="{3D52E27E-15CF-4E51-B586-9961FFC17DEF}" dt="2023-10-01T11:52:51.672" v="1888" actId="478"/>
          <ac:spMkLst>
            <pc:docMk/>
            <pc:sldMk cId="1692356045" sldId="272"/>
            <ac:spMk id="5" creationId="{2FC6188E-08C9-D440-4923-BEF1CD4B08E6}"/>
          </ac:spMkLst>
        </pc:spChg>
        <pc:spChg chg="del">
          <ac:chgData name="Miraga Aliyev" userId="8d60d527abe6adcc" providerId="LiveId" clId="{3D52E27E-15CF-4E51-B586-9961FFC17DEF}" dt="2023-10-01T11:52:51.672" v="1888" actId="478"/>
          <ac:spMkLst>
            <pc:docMk/>
            <pc:sldMk cId="1692356045" sldId="272"/>
            <ac:spMk id="7" creationId="{9066F0A5-08AF-132D-67E5-207BEF0026CB}"/>
          </ac:spMkLst>
        </pc:spChg>
        <pc:spChg chg="mod">
          <ac:chgData name="Miraga Aliyev" userId="8d60d527abe6adcc" providerId="LiveId" clId="{3D52E27E-15CF-4E51-B586-9961FFC17DEF}" dt="2023-10-01T11:53:22.480" v="1898" actId="14861"/>
          <ac:spMkLst>
            <pc:docMk/>
            <pc:sldMk cId="1692356045" sldId="272"/>
            <ac:spMk id="11" creationId="{C8CBB01D-3887-3706-D0EA-768A0C767547}"/>
          </ac:spMkLst>
        </pc:spChg>
        <pc:spChg chg="mod">
          <ac:chgData name="Miraga Aliyev" userId="8d60d527abe6adcc" providerId="LiveId" clId="{3D52E27E-15CF-4E51-B586-9961FFC17DEF}" dt="2023-10-01T11:52:10.014" v="1881" actId="207"/>
          <ac:spMkLst>
            <pc:docMk/>
            <pc:sldMk cId="1692356045" sldId="272"/>
            <ac:spMk id="21" creationId="{9971B170-BA89-1AC3-92C0-9800598D5D6A}"/>
          </ac:spMkLst>
        </pc:spChg>
        <pc:spChg chg="del">
          <ac:chgData name="Miraga Aliyev" userId="8d60d527abe6adcc" providerId="LiveId" clId="{3D52E27E-15CF-4E51-B586-9961FFC17DEF}" dt="2023-10-01T11:52:51.672" v="1888" actId="478"/>
          <ac:spMkLst>
            <pc:docMk/>
            <pc:sldMk cId="1692356045" sldId="272"/>
            <ac:spMk id="22" creationId="{79EAE2F8-E1B1-CD5A-7D38-F7153CB62410}"/>
          </ac:spMkLst>
        </pc:spChg>
        <pc:spChg chg="del">
          <ac:chgData name="Miraga Aliyev" userId="8d60d527abe6adcc" providerId="LiveId" clId="{3D52E27E-15CF-4E51-B586-9961FFC17DEF}" dt="2023-10-01T11:52:51.672" v="1888" actId="478"/>
          <ac:spMkLst>
            <pc:docMk/>
            <pc:sldMk cId="1692356045" sldId="272"/>
            <ac:spMk id="23" creationId="{F10BC993-2158-9ECF-622A-DCDD46020D8A}"/>
          </ac:spMkLst>
        </pc:spChg>
        <pc:spChg chg="add mod">
          <ac:chgData name="Miraga Aliyev" userId="8d60d527abe6adcc" providerId="LiveId" clId="{3D52E27E-15CF-4E51-B586-9961FFC17DEF}" dt="2023-10-01T11:58:20.010" v="1901" actId="1076"/>
          <ac:spMkLst>
            <pc:docMk/>
            <pc:sldMk cId="1692356045" sldId="272"/>
            <ac:spMk id="27" creationId="{B0F9EADF-BA15-4E5D-53FC-92DE28BF749A}"/>
          </ac:spMkLst>
        </pc:spChg>
        <pc:spChg chg="add mod">
          <ac:chgData name="Miraga Aliyev" userId="8d60d527abe6adcc" providerId="LiveId" clId="{3D52E27E-15CF-4E51-B586-9961FFC17DEF}" dt="2023-10-01T11:58:14.415" v="1900" actId="1076"/>
          <ac:spMkLst>
            <pc:docMk/>
            <pc:sldMk cId="1692356045" sldId="272"/>
            <ac:spMk id="28" creationId="{CE9D2B43-43CB-3ACD-1234-DBA980B9A14A}"/>
          </ac:spMkLst>
        </pc:spChg>
        <pc:cxnChg chg="del">
          <ac:chgData name="Miraga Aliyev" userId="8d60d527abe6adcc" providerId="LiveId" clId="{3D52E27E-15CF-4E51-B586-9961FFC17DEF}" dt="2023-10-01T11:52:51.672" v="1888" actId="478"/>
          <ac:cxnSpMkLst>
            <pc:docMk/>
            <pc:sldMk cId="1692356045" sldId="272"/>
            <ac:cxnSpMk id="8" creationId="{AD70AE6C-0D53-C549-CD5E-AB6605A3B002}"/>
          </ac:cxnSpMkLst>
        </pc:cxnChg>
        <pc:cxnChg chg="del">
          <ac:chgData name="Miraga Aliyev" userId="8d60d527abe6adcc" providerId="LiveId" clId="{3D52E27E-15CF-4E51-B586-9961FFC17DEF}" dt="2023-10-01T11:52:51.672" v="1888" actId="478"/>
          <ac:cxnSpMkLst>
            <pc:docMk/>
            <pc:sldMk cId="1692356045" sldId="272"/>
            <ac:cxnSpMk id="9" creationId="{DE372257-128C-416E-5C51-4B5285DCAC1B}"/>
          </ac:cxnSpMkLst>
        </pc:cxnChg>
        <pc:cxnChg chg="del">
          <ac:chgData name="Miraga Aliyev" userId="8d60d527abe6adcc" providerId="LiveId" clId="{3D52E27E-15CF-4E51-B586-9961FFC17DEF}" dt="2023-10-01T11:52:51.672" v="1888" actId="478"/>
          <ac:cxnSpMkLst>
            <pc:docMk/>
            <pc:sldMk cId="1692356045" sldId="272"/>
            <ac:cxnSpMk id="12" creationId="{06BA44CF-BC32-984F-6C45-8B739AFFF663}"/>
          </ac:cxnSpMkLst>
        </pc:cxnChg>
        <pc:cxnChg chg="del">
          <ac:chgData name="Miraga Aliyev" userId="8d60d527abe6adcc" providerId="LiveId" clId="{3D52E27E-15CF-4E51-B586-9961FFC17DEF}" dt="2023-10-01T11:52:51.672" v="1888" actId="478"/>
          <ac:cxnSpMkLst>
            <pc:docMk/>
            <pc:sldMk cId="1692356045" sldId="272"/>
            <ac:cxnSpMk id="14" creationId="{CC4DDEFD-2562-8913-49A2-EF3D45666974}"/>
          </ac:cxnSpMkLst>
        </pc:cxnChg>
        <pc:cxnChg chg="add mod">
          <ac:chgData name="Miraga Aliyev" userId="8d60d527abe6adcc" providerId="LiveId" clId="{3D52E27E-15CF-4E51-B586-9961FFC17DEF}" dt="2023-10-01T11:58:20.010" v="1901" actId="1076"/>
          <ac:cxnSpMkLst>
            <pc:docMk/>
            <pc:sldMk cId="1692356045" sldId="272"/>
            <ac:cxnSpMk id="25" creationId="{17C354EC-E609-A7F0-46A0-004D63578CAB}"/>
          </ac:cxnSpMkLst>
        </pc:cxnChg>
        <pc:cxnChg chg="add mod">
          <ac:chgData name="Miraga Aliyev" userId="8d60d527abe6adcc" providerId="LiveId" clId="{3D52E27E-15CF-4E51-B586-9961FFC17DEF}" dt="2023-10-01T11:58:14.415" v="1900" actId="1076"/>
          <ac:cxnSpMkLst>
            <pc:docMk/>
            <pc:sldMk cId="1692356045" sldId="272"/>
            <ac:cxnSpMk id="26" creationId="{59E1EC46-B5A7-B04F-1B63-A1AF51E69B7C}"/>
          </ac:cxnSpMkLst>
        </pc:cxnChg>
      </pc:sldChg>
      <pc:sldChg chg="addSp delSp modSp add mod ord">
        <pc:chgData name="Miraga Aliyev" userId="8d60d527abe6adcc" providerId="LiveId" clId="{3D52E27E-15CF-4E51-B586-9961FFC17DEF}" dt="2023-10-01T12:14:41.216" v="1950" actId="1076"/>
        <pc:sldMkLst>
          <pc:docMk/>
          <pc:sldMk cId="1748515652" sldId="273"/>
        </pc:sldMkLst>
        <pc:spChg chg="del">
          <ac:chgData name="Miraga Aliyev" userId="8d60d527abe6adcc" providerId="LiveId" clId="{3D52E27E-15CF-4E51-B586-9961FFC17DEF}" dt="2023-10-01T11:52:46.202" v="1887" actId="478"/>
          <ac:spMkLst>
            <pc:docMk/>
            <pc:sldMk cId="1748515652" sldId="273"/>
            <ac:spMk id="2" creationId="{F3C3A1E4-B642-7690-51CD-07DEF6740428}"/>
          </ac:spMkLst>
        </pc:spChg>
        <pc:spChg chg="add mod">
          <ac:chgData name="Miraga Aliyev" userId="8d60d527abe6adcc" providerId="LiveId" clId="{3D52E27E-15CF-4E51-B586-9961FFC17DEF}" dt="2023-10-01T11:53:00.972" v="1890" actId="1076"/>
          <ac:spMkLst>
            <pc:docMk/>
            <pc:sldMk cId="1748515652" sldId="273"/>
            <ac:spMk id="5" creationId="{C18E8695-9F79-84D7-66AA-C621A90DDA4F}"/>
          </ac:spMkLst>
        </pc:spChg>
        <pc:spChg chg="del">
          <ac:chgData name="Miraga Aliyev" userId="8d60d527abe6adcc" providerId="LiveId" clId="{3D52E27E-15CF-4E51-B586-9961FFC17DEF}" dt="2023-10-01T11:52:46.202" v="1887" actId="478"/>
          <ac:spMkLst>
            <pc:docMk/>
            <pc:sldMk cId="1748515652" sldId="273"/>
            <ac:spMk id="6" creationId="{3FA7B626-1A5D-E226-A369-4770E7E053EA}"/>
          </ac:spMkLst>
        </pc:spChg>
        <pc:spChg chg="add mod">
          <ac:chgData name="Miraga Aliyev" userId="8d60d527abe6adcc" providerId="LiveId" clId="{3D52E27E-15CF-4E51-B586-9961FFC17DEF}" dt="2023-10-01T11:53:00.972" v="1890" actId="1076"/>
          <ac:spMkLst>
            <pc:docMk/>
            <pc:sldMk cId="1748515652" sldId="273"/>
            <ac:spMk id="7" creationId="{C416C80F-2907-FCC8-4AA4-2188AE75D8A8}"/>
          </ac:spMkLst>
        </pc:spChg>
        <pc:spChg chg="add mod">
          <ac:chgData name="Miraga Aliyev" userId="8d60d527abe6adcc" providerId="LiveId" clId="{3D52E27E-15CF-4E51-B586-9961FFC17DEF}" dt="2023-10-01T11:53:00.972" v="1890" actId="1076"/>
          <ac:spMkLst>
            <pc:docMk/>
            <pc:sldMk cId="1748515652" sldId="273"/>
            <ac:spMk id="8" creationId="{D6CA592C-233C-81AC-2878-ABE03FD9DFC7}"/>
          </ac:spMkLst>
        </pc:spChg>
        <pc:spChg chg="add mod">
          <ac:chgData name="Miraga Aliyev" userId="8d60d527abe6adcc" providerId="LiveId" clId="{3D52E27E-15CF-4E51-B586-9961FFC17DEF}" dt="2023-10-01T11:53:00.972" v="1890" actId="1076"/>
          <ac:spMkLst>
            <pc:docMk/>
            <pc:sldMk cId="1748515652" sldId="273"/>
            <ac:spMk id="9" creationId="{E35143BC-46F9-1002-2B9F-0688FE4B1B15}"/>
          </ac:spMkLst>
        </pc:spChg>
        <pc:spChg chg="del">
          <ac:chgData name="Miraga Aliyev" userId="8d60d527abe6adcc" providerId="LiveId" clId="{3D52E27E-15CF-4E51-B586-9961FFC17DEF}" dt="2023-10-01T11:52:46.202" v="1887" actId="478"/>
          <ac:spMkLst>
            <pc:docMk/>
            <pc:sldMk cId="1748515652" sldId="273"/>
            <ac:spMk id="10" creationId="{25BCBCF0-96CA-B322-FC99-0D1CB22D7F79}"/>
          </ac:spMkLst>
        </pc:spChg>
        <pc:spChg chg="add mod">
          <ac:chgData name="Miraga Aliyev" userId="8d60d527abe6adcc" providerId="LiveId" clId="{3D52E27E-15CF-4E51-B586-9961FFC17DEF}" dt="2023-10-01T11:53:00.972" v="1890" actId="1076"/>
          <ac:spMkLst>
            <pc:docMk/>
            <pc:sldMk cId="1748515652" sldId="273"/>
            <ac:spMk id="12" creationId="{37C5E892-7B14-06F7-CB07-ECA069D7FF40}"/>
          </ac:spMkLst>
        </pc:spChg>
        <pc:spChg chg="add mod">
          <ac:chgData name="Miraga Aliyev" userId="8d60d527abe6adcc" providerId="LiveId" clId="{3D52E27E-15CF-4E51-B586-9961FFC17DEF}" dt="2023-10-01T11:53:00.972" v="1890" actId="1076"/>
          <ac:spMkLst>
            <pc:docMk/>
            <pc:sldMk cId="1748515652" sldId="273"/>
            <ac:spMk id="14" creationId="{C6909AB0-8CF4-A458-666F-FF08C52120CB}"/>
          </ac:spMkLst>
        </pc:spChg>
        <pc:spChg chg="add mod">
          <ac:chgData name="Miraga Aliyev" userId="8d60d527abe6adcc" providerId="LiveId" clId="{3D52E27E-15CF-4E51-B586-9961FFC17DEF}" dt="2023-10-01T11:53:00.972" v="1890" actId="1076"/>
          <ac:spMkLst>
            <pc:docMk/>
            <pc:sldMk cId="1748515652" sldId="273"/>
            <ac:spMk id="17" creationId="{054E5F2B-4B00-8FAC-AAFD-BA6761A568DB}"/>
          </ac:spMkLst>
        </pc:spChg>
        <pc:spChg chg="add mod">
          <ac:chgData name="Miraga Aliyev" userId="8d60d527abe6adcc" providerId="LiveId" clId="{3D52E27E-15CF-4E51-B586-9961FFC17DEF}" dt="2023-10-01T11:53:00.972" v="1890" actId="1076"/>
          <ac:spMkLst>
            <pc:docMk/>
            <pc:sldMk cId="1748515652" sldId="273"/>
            <ac:spMk id="18" creationId="{B4782F65-A7A5-257F-4D2A-9D2C5C228D5F}"/>
          </ac:spMkLst>
        </pc:spChg>
        <pc:spChg chg="add mod">
          <ac:chgData name="Miraga Aliyev" userId="8d60d527abe6adcc" providerId="LiveId" clId="{3D52E27E-15CF-4E51-B586-9961FFC17DEF}" dt="2023-10-01T11:53:00.972" v="1890" actId="1076"/>
          <ac:spMkLst>
            <pc:docMk/>
            <pc:sldMk cId="1748515652" sldId="273"/>
            <ac:spMk id="19" creationId="{098A2040-D3E6-D9AB-A5BF-7EB520F3468B}"/>
          </ac:spMkLst>
        </pc:spChg>
        <pc:spChg chg="add mod">
          <ac:chgData name="Miraga Aliyev" userId="8d60d527abe6adcc" providerId="LiveId" clId="{3D52E27E-15CF-4E51-B586-9961FFC17DEF}" dt="2023-10-01T11:53:00.972" v="1890" actId="1076"/>
          <ac:spMkLst>
            <pc:docMk/>
            <pc:sldMk cId="1748515652" sldId="273"/>
            <ac:spMk id="20" creationId="{FA6D70AE-1678-2403-4638-EAAF56F36CCC}"/>
          </ac:spMkLst>
        </pc:spChg>
        <pc:spChg chg="del">
          <ac:chgData name="Miraga Aliyev" userId="8d60d527abe6adcc" providerId="LiveId" clId="{3D52E27E-15CF-4E51-B586-9961FFC17DEF}" dt="2023-10-01T11:52:46.202" v="1887" actId="478"/>
          <ac:spMkLst>
            <pc:docMk/>
            <pc:sldMk cId="1748515652" sldId="273"/>
            <ac:spMk id="21" creationId="{A71EAB63-A0C8-F9D8-085D-6746BF739B16}"/>
          </ac:spMkLst>
        </pc:spChg>
        <pc:spChg chg="del">
          <ac:chgData name="Miraga Aliyev" userId="8d60d527abe6adcc" providerId="LiveId" clId="{3D52E27E-15CF-4E51-B586-9961FFC17DEF}" dt="2023-10-01T11:52:46.202" v="1887" actId="478"/>
          <ac:spMkLst>
            <pc:docMk/>
            <pc:sldMk cId="1748515652" sldId="273"/>
            <ac:spMk id="22" creationId="{ED76282B-59E8-EC79-DF1A-F25AC5CFF84A}"/>
          </ac:spMkLst>
        </pc:spChg>
        <pc:spChg chg="del">
          <ac:chgData name="Miraga Aliyev" userId="8d60d527abe6adcc" providerId="LiveId" clId="{3D52E27E-15CF-4E51-B586-9961FFC17DEF}" dt="2023-10-01T11:52:46.202" v="1887" actId="478"/>
          <ac:spMkLst>
            <pc:docMk/>
            <pc:sldMk cId="1748515652" sldId="273"/>
            <ac:spMk id="23" creationId="{87C50A17-1243-2AAA-6B4E-E385CB2A4AF8}"/>
          </ac:spMkLst>
        </pc:spChg>
        <pc:spChg chg="add mod">
          <ac:chgData name="Miraga Aliyev" userId="8d60d527abe6adcc" providerId="LiveId" clId="{3D52E27E-15CF-4E51-B586-9961FFC17DEF}" dt="2023-10-01T11:53:00.972" v="1890" actId="1076"/>
          <ac:spMkLst>
            <pc:docMk/>
            <pc:sldMk cId="1748515652" sldId="273"/>
            <ac:spMk id="24" creationId="{A8EE806F-8474-BB19-46C9-6008369C13E3}"/>
          </ac:spMkLst>
        </pc:spChg>
        <pc:spChg chg="add mod">
          <ac:chgData name="Miraga Aliyev" userId="8d60d527abe6adcc" providerId="LiveId" clId="{3D52E27E-15CF-4E51-B586-9961FFC17DEF}" dt="2023-10-01T11:53:00.972" v="1890" actId="1076"/>
          <ac:spMkLst>
            <pc:docMk/>
            <pc:sldMk cId="1748515652" sldId="273"/>
            <ac:spMk id="25" creationId="{0BD5A7FF-4A88-76E7-70AA-CF02A44D0914}"/>
          </ac:spMkLst>
        </pc:spChg>
        <pc:spChg chg="del">
          <ac:chgData name="Miraga Aliyev" userId="8d60d527abe6adcc" providerId="LiveId" clId="{3D52E27E-15CF-4E51-B586-9961FFC17DEF}" dt="2023-10-01T11:52:46.202" v="1887" actId="478"/>
          <ac:spMkLst>
            <pc:docMk/>
            <pc:sldMk cId="1748515652" sldId="273"/>
            <ac:spMk id="26" creationId="{3336B032-EDEC-734F-984C-96B08E38DB6F}"/>
          </ac:spMkLst>
        </pc:spChg>
        <pc:spChg chg="add mod">
          <ac:chgData name="Miraga Aliyev" userId="8d60d527abe6adcc" providerId="LiveId" clId="{3D52E27E-15CF-4E51-B586-9961FFC17DEF}" dt="2023-10-01T11:53:00.972" v="1890" actId="1076"/>
          <ac:spMkLst>
            <pc:docMk/>
            <pc:sldMk cId="1748515652" sldId="273"/>
            <ac:spMk id="28" creationId="{E3614A1C-45FC-6C02-B9CD-3AF98B5E8707}"/>
          </ac:spMkLst>
        </pc:spChg>
        <pc:spChg chg="del">
          <ac:chgData name="Miraga Aliyev" userId="8d60d527abe6adcc" providerId="LiveId" clId="{3D52E27E-15CF-4E51-B586-9961FFC17DEF}" dt="2023-10-01T11:52:42.855" v="1886" actId="478"/>
          <ac:spMkLst>
            <pc:docMk/>
            <pc:sldMk cId="1748515652" sldId="273"/>
            <ac:spMk id="31" creationId="{7471135A-8BA7-25AA-D94F-00E4273CFBEF}"/>
          </ac:spMkLst>
        </pc:spChg>
        <pc:spChg chg="del">
          <ac:chgData name="Miraga Aliyev" userId="8d60d527abe6adcc" providerId="LiveId" clId="{3D52E27E-15CF-4E51-B586-9961FFC17DEF}" dt="2023-10-01T11:52:40.384" v="1885" actId="478"/>
          <ac:spMkLst>
            <pc:docMk/>
            <pc:sldMk cId="1748515652" sldId="273"/>
            <ac:spMk id="32" creationId="{C5499D61-A765-0BE3-A1B1-6996ED8730AA}"/>
          </ac:spMkLst>
        </pc:spChg>
        <pc:spChg chg="del">
          <ac:chgData name="Miraga Aliyev" userId="8d60d527abe6adcc" providerId="LiveId" clId="{3D52E27E-15CF-4E51-B586-9961FFC17DEF}" dt="2023-10-01T11:52:42.855" v="1886" actId="478"/>
          <ac:spMkLst>
            <pc:docMk/>
            <pc:sldMk cId="1748515652" sldId="273"/>
            <ac:spMk id="37" creationId="{DEEBB676-BDD3-DF9C-A9C4-5B60D15128FA}"/>
          </ac:spMkLst>
        </pc:spChg>
        <pc:spChg chg="del">
          <ac:chgData name="Miraga Aliyev" userId="8d60d527abe6adcc" providerId="LiveId" clId="{3D52E27E-15CF-4E51-B586-9961FFC17DEF}" dt="2023-10-01T11:52:40.384" v="1885" actId="478"/>
          <ac:spMkLst>
            <pc:docMk/>
            <pc:sldMk cId="1748515652" sldId="273"/>
            <ac:spMk id="38" creationId="{A33EC96D-DA8E-C145-A125-30ADD1EFDF70}"/>
          </ac:spMkLst>
        </pc:spChg>
        <pc:spChg chg="add mod">
          <ac:chgData name="Miraga Aliyev" userId="8d60d527abe6adcc" providerId="LiveId" clId="{3D52E27E-15CF-4E51-B586-9961FFC17DEF}" dt="2023-10-01T11:53:00.972" v="1890" actId="1076"/>
          <ac:spMkLst>
            <pc:docMk/>
            <pc:sldMk cId="1748515652" sldId="273"/>
            <ac:spMk id="39" creationId="{3CED68A3-7024-5E3C-4B08-238ECDBC1912}"/>
          </ac:spMkLst>
        </pc:spChg>
        <pc:spChg chg="add mod">
          <ac:chgData name="Miraga Aliyev" userId="8d60d527abe6adcc" providerId="LiveId" clId="{3D52E27E-15CF-4E51-B586-9961FFC17DEF}" dt="2023-10-01T11:53:00.972" v="1890" actId="1076"/>
          <ac:spMkLst>
            <pc:docMk/>
            <pc:sldMk cId="1748515652" sldId="273"/>
            <ac:spMk id="40" creationId="{9F2B897D-4D9E-0C60-159A-ED862C4330AC}"/>
          </ac:spMkLst>
        </pc:spChg>
        <pc:spChg chg="add mod">
          <ac:chgData name="Miraga Aliyev" userId="8d60d527abe6adcc" providerId="LiveId" clId="{3D52E27E-15CF-4E51-B586-9961FFC17DEF}" dt="2023-10-01T11:53:00.972" v="1890" actId="1076"/>
          <ac:spMkLst>
            <pc:docMk/>
            <pc:sldMk cId="1748515652" sldId="273"/>
            <ac:spMk id="41" creationId="{B2BB914C-F580-F0C3-E8F2-E9002A3056FF}"/>
          </ac:spMkLst>
        </pc:spChg>
        <pc:spChg chg="add mod">
          <ac:chgData name="Miraga Aliyev" userId="8d60d527abe6adcc" providerId="LiveId" clId="{3D52E27E-15CF-4E51-B586-9961FFC17DEF}" dt="2023-10-01T11:53:00.972" v="1890" actId="1076"/>
          <ac:spMkLst>
            <pc:docMk/>
            <pc:sldMk cId="1748515652" sldId="273"/>
            <ac:spMk id="42" creationId="{34F7E902-D4AB-299B-C7B2-3E4FDDF1A0D8}"/>
          </ac:spMkLst>
        </pc:spChg>
        <pc:spChg chg="add mod">
          <ac:chgData name="Miraga Aliyev" userId="8d60d527abe6adcc" providerId="LiveId" clId="{3D52E27E-15CF-4E51-B586-9961FFC17DEF}" dt="2023-10-01T11:53:00.972" v="1890" actId="1076"/>
          <ac:spMkLst>
            <pc:docMk/>
            <pc:sldMk cId="1748515652" sldId="273"/>
            <ac:spMk id="43" creationId="{644488EC-50A3-0C68-B1EF-FA76A48AF4B2}"/>
          </ac:spMkLst>
        </pc:spChg>
        <pc:spChg chg="add mod">
          <ac:chgData name="Miraga Aliyev" userId="8d60d527abe6adcc" providerId="LiveId" clId="{3D52E27E-15CF-4E51-B586-9961FFC17DEF}" dt="2023-10-01T11:53:00.972" v="1890" actId="1076"/>
          <ac:spMkLst>
            <pc:docMk/>
            <pc:sldMk cId="1748515652" sldId="273"/>
            <ac:spMk id="44" creationId="{91C3DF47-843A-BAFA-C7BC-FEBABF1A03A3}"/>
          </ac:spMkLst>
        </pc:spChg>
        <pc:spChg chg="del">
          <ac:chgData name="Miraga Aliyev" userId="8d60d527abe6adcc" providerId="LiveId" clId="{3D52E27E-15CF-4E51-B586-9961FFC17DEF}" dt="2023-10-01T11:52:46.202" v="1887" actId="478"/>
          <ac:spMkLst>
            <pc:docMk/>
            <pc:sldMk cId="1748515652" sldId="273"/>
            <ac:spMk id="45" creationId="{51E216A7-8B8A-CB40-70E4-61EF88A7C3AB}"/>
          </ac:spMkLst>
        </pc:spChg>
        <pc:spChg chg="add mod">
          <ac:chgData name="Miraga Aliyev" userId="8d60d527abe6adcc" providerId="LiveId" clId="{3D52E27E-15CF-4E51-B586-9961FFC17DEF}" dt="2023-10-01T11:53:00.972" v="1890" actId="1076"/>
          <ac:spMkLst>
            <pc:docMk/>
            <pc:sldMk cId="1748515652" sldId="273"/>
            <ac:spMk id="46" creationId="{12C8E99C-664B-642A-CC84-112512839202}"/>
          </ac:spMkLst>
        </pc:spChg>
        <pc:spChg chg="del">
          <ac:chgData name="Miraga Aliyev" userId="8d60d527abe6adcc" providerId="LiveId" clId="{3D52E27E-15CF-4E51-B586-9961FFC17DEF}" dt="2023-10-01T11:52:46.202" v="1887" actId="478"/>
          <ac:spMkLst>
            <pc:docMk/>
            <pc:sldMk cId="1748515652" sldId="273"/>
            <ac:spMk id="47" creationId="{D06E748C-2D6F-1CAB-5888-C0810FF3225D}"/>
          </ac:spMkLst>
        </pc:spChg>
        <pc:spChg chg="del">
          <ac:chgData name="Miraga Aliyev" userId="8d60d527abe6adcc" providerId="LiveId" clId="{3D52E27E-15CF-4E51-B586-9961FFC17DEF}" dt="2023-10-01T11:52:46.202" v="1887" actId="478"/>
          <ac:spMkLst>
            <pc:docMk/>
            <pc:sldMk cId="1748515652" sldId="273"/>
            <ac:spMk id="48" creationId="{4AC1340A-7843-9A60-63F1-2B2719166593}"/>
          </ac:spMkLst>
        </pc:spChg>
        <pc:spChg chg="del">
          <ac:chgData name="Miraga Aliyev" userId="8d60d527abe6adcc" providerId="LiveId" clId="{3D52E27E-15CF-4E51-B586-9961FFC17DEF}" dt="2023-10-01T11:52:46.202" v="1887" actId="478"/>
          <ac:spMkLst>
            <pc:docMk/>
            <pc:sldMk cId="1748515652" sldId="273"/>
            <ac:spMk id="49" creationId="{BDD66B93-E643-8E86-F61F-41FEA212BCDC}"/>
          </ac:spMkLst>
        </pc:spChg>
        <pc:spChg chg="del">
          <ac:chgData name="Miraga Aliyev" userId="8d60d527abe6adcc" providerId="LiveId" clId="{3D52E27E-15CF-4E51-B586-9961FFC17DEF}" dt="2023-10-01T11:52:46.202" v="1887" actId="478"/>
          <ac:spMkLst>
            <pc:docMk/>
            <pc:sldMk cId="1748515652" sldId="273"/>
            <ac:spMk id="50" creationId="{C6107BC4-9B0A-FC19-BB9F-C2C2560F0A96}"/>
          </ac:spMkLst>
        </pc:spChg>
        <pc:spChg chg="del">
          <ac:chgData name="Miraga Aliyev" userId="8d60d527abe6adcc" providerId="LiveId" clId="{3D52E27E-15CF-4E51-B586-9961FFC17DEF}" dt="2023-10-01T11:52:46.202" v="1887" actId="478"/>
          <ac:spMkLst>
            <pc:docMk/>
            <pc:sldMk cId="1748515652" sldId="273"/>
            <ac:spMk id="51" creationId="{96ADC34A-93AD-D807-8217-8C9F1A8CE941}"/>
          </ac:spMkLst>
        </pc:spChg>
        <pc:spChg chg="del">
          <ac:chgData name="Miraga Aliyev" userId="8d60d527abe6adcc" providerId="LiveId" clId="{3D52E27E-15CF-4E51-B586-9961FFC17DEF}" dt="2023-10-01T11:52:46.202" v="1887" actId="478"/>
          <ac:spMkLst>
            <pc:docMk/>
            <pc:sldMk cId="1748515652" sldId="273"/>
            <ac:spMk id="52" creationId="{4343A940-5A3E-C797-F397-23D742507094}"/>
          </ac:spMkLst>
        </pc:spChg>
        <pc:spChg chg="del">
          <ac:chgData name="Miraga Aliyev" userId="8d60d527abe6adcc" providerId="LiveId" clId="{3D52E27E-15CF-4E51-B586-9961FFC17DEF}" dt="2023-10-01T11:52:46.202" v="1887" actId="478"/>
          <ac:spMkLst>
            <pc:docMk/>
            <pc:sldMk cId="1748515652" sldId="273"/>
            <ac:spMk id="53" creationId="{6205F48A-FA04-0850-637E-9188287C27DE}"/>
          </ac:spMkLst>
        </pc:spChg>
        <pc:spChg chg="del">
          <ac:chgData name="Miraga Aliyev" userId="8d60d527abe6adcc" providerId="LiveId" clId="{3D52E27E-15CF-4E51-B586-9961FFC17DEF}" dt="2023-10-01T11:52:46.202" v="1887" actId="478"/>
          <ac:spMkLst>
            <pc:docMk/>
            <pc:sldMk cId="1748515652" sldId="273"/>
            <ac:spMk id="54" creationId="{8CE49D89-2369-02FA-BF84-C91FF113D352}"/>
          </ac:spMkLst>
        </pc:spChg>
        <pc:spChg chg="add mod">
          <ac:chgData name="Miraga Aliyev" userId="8d60d527abe6adcc" providerId="LiveId" clId="{3D52E27E-15CF-4E51-B586-9961FFC17DEF}" dt="2023-10-01T11:53:00.972" v="1890" actId="1076"/>
          <ac:spMkLst>
            <pc:docMk/>
            <pc:sldMk cId="1748515652" sldId="273"/>
            <ac:spMk id="55" creationId="{26232156-FBE0-EB38-5A97-E58750E8A97F}"/>
          </ac:spMkLst>
        </pc:spChg>
        <pc:spChg chg="add mod">
          <ac:chgData name="Miraga Aliyev" userId="8d60d527abe6adcc" providerId="LiveId" clId="{3D52E27E-15CF-4E51-B586-9961FFC17DEF}" dt="2023-10-01T11:53:00.972" v="1890" actId="1076"/>
          <ac:spMkLst>
            <pc:docMk/>
            <pc:sldMk cId="1748515652" sldId="273"/>
            <ac:spMk id="56" creationId="{99898927-C738-18E5-42FD-280868CAD58F}"/>
          </ac:spMkLst>
        </pc:spChg>
        <pc:spChg chg="add mod">
          <ac:chgData name="Miraga Aliyev" userId="8d60d527abe6adcc" providerId="LiveId" clId="{3D52E27E-15CF-4E51-B586-9961FFC17DEF}" dt="2023-10-01T11:53:00.972" v="1890" actId="1076"/>
          <ac:spMkLst>
            <pc:docMk/>
            <pc:sldMk cId="1748515652" sldId="273"/>
            <ac:spMk id="57" creationId="{1F8F931E-5CE7-768B-33BE-F44F3B74EB90}"/>
          </ac:spMkLst>
        </pc:spChg>
        <pc:spChg chg="add mod">
          <ac:chgData name="Miraga Aliyev" userId="8d60d527abe6adcc" providerId="LiveId" clId="{3D52E27E-15CF-4E51-B586-9961FFC17DEF}" dt="2023-10-01T12:14:41.216" v="1950" actId="1076"/>
          <ac:spMkLst>
            <pc:docMk/>
            <pc:sldMk cId="1748515652" sldId="273"/>
            <ac:spMk id="58" creationId="{107D3959-2258-1541-C01D-3AEC1D650A59}"/>
          </ac:spMkLst>
        </pc:spChg>
        <pc:spChg chg="add mod">
          <ac:chgData name="Miraga Aliyev" userId="8d60d527abe6adcc" providerId="LiveId" clId="{3D52E27E-15CF-4E51-B586-9961FFC17DEF}" dt="2023-10-01T12:14:34.405" v="1948" actId="1076"/>
          <ac:spMkLst>
            <pc:docMk/>
            <pc:sldMk cId="1748515652" sldId="273"/>
            <ac:spMk id="59" creationId="{A84B37EB-7163-E304-87D6-175FAFBE77FD}"/>
          </ac:spMkLst>
        </pc:spChg>
        <pc:spChg chg="del">
          <ac:chgData name="Miraga Aliyev" userId="8d60d527abe6adcc" providerId="LiveId" clId="{3D52E27E-15CF-4E51-B586-9961FFC17DEF}" dt="2023-10-01T11:52:46.202" v="1887" actId="478"/>
          <ac:spMkLst>
            <pc:docMk/>
            <pc:sldMk cId="1748515652" sldId="273"/>
            <ac:spMk id="64" creationId="{F65AABCF-DAF3-9E23-A0DE-A0E946584B19}"/>
          </ac:spMkLst>
        </pc:spChg>
        <pc:spChg chg="add mod">
          <ac:chgData name="Miraga Aliyev" userId="8d60d527abe6adcc" providerId="LiveId" clId="{3D52E27E-15CF-4E51-B586-9961FFC17DEF}" dt="2023-10-01T12:14:41.216" v="1950" actId="1076"/>
          <ac:spMkLst>
            <pc:docMk/>
            <pc:sldMk cId="1748515652" sldId="273"/>
            <ac:spMk id="65" creationId="{E3731F8B-F0FE-C981-B81F-2FC5F65DF0A0}"/>
          </ac:spMkLst>
        </pc:spChg>
        <pc:spChg chg="del">
          <ac:chgData name="Miraga Aliyev" userId="8d60d527abe6adcc" providerId="LiveId" clId="{3D52E27E-15CF-4E51-B586-9961FFC17DEF}" dt="2023-10-01T11:52:46.202" v="1887" actId="478"/>
          <ac:spMkLst>
            <pc:docMk/>
            <pc:sldMk cId="1748515652" sldId="273"/>
            <ac:spMk id="66" creationId="{611231A6-4D5E-3F70-5F23-BAEB34C7B05F}"/>
          </ac:spMkLst>
        </pc:spChg>
        <pc:spChg chg="add mod">
          <ac:chgData name="Miraga Aliyev" userId="8d60d527abe6adcc" providerId="LiveId" clId="{3D52E27E-15CF-4E51-B586-9961FFC17DEF}" dt="2023-10-01T12:14:34.405" v="1948" actId="1076"/>
          <ac:spMkLst>
            <pc:docMk/>
            <pc:sldMk cId="1748515652" sldId="273"/>
            <ac:spMk id="67" creationId="{66CE623F-9BEB-FDD9-C4E4-DD6C0244DCE8}"/>
          </ac:spMkLst>
        </pc:spChg>
        <pc:spChg chg="del">
          <ac:chgData name="Miraga Aliyev" userId="8d60d527abe6adcc" providerId="LiveId" clId="{3D52E27E-15CF-4E51-B586-9961FFC17DEF}" dt="2023-10-01T11:52:46.202" v="1887" actId="478"/>
          <ac:spMkLst>
            <pc:docMk/>
            <pc:sldMk cId="1748515652" sldId="273"/>
            <ac:spMk id="69" creationId="{67F3570B-BC99-650B-A43B-25E721B15563}"/>
          </ac:spMkLst>
        </pc:spChg>
        <pc:spChg chg="del">
          <ac:chgData name="Miraga Aliyev" userId="8d60d527abe6adcc" providerId="LiveId" clId="{3D52E27E-15CF-4E51-B586-9961FFC17DEF}" dt="2023-10-01T11:52:46.202" v="1887" actId="478"/>
          <ac:spMkLst>
            <pc:docMk/>
            <pc:sldMk cId="1748515652" sldId="273"/>
            <ac:spMk id="71" creationId="{63F8F1EB-C591-7925-D78A-DCC7836B343C}"/>
          </ac:spMkLst>
        </pc:spChg>
        <pc:spChg chg="del">
          <ac:chgData name="Miraga Aliyev" userId="8d60d527abe6adcc" providerId="LiveId" clId="{3D52E27E-15CF-4E51-B586-9961FFC17DEF}" dt="2023-10-01T11:52:46.202" v="1887" actId="478"/>
          <ac:spMkLst>
            <pc:docMk/>
            <pc:sldMk cId="1748515652" sldId="273"/>
            <ac:spMk id="72" creationId="{C5CE43F7-2BC9-D5CB-6DEE-4B453501A838}"/>
          </ac:spMkLst>
        </pc:spChg>
        <pc:spChg chg="del">
          <ac:chgData name="Miraga Aliyev" userId="8d60d527abe6adcc" providerId="LiveId" clId="{3D52E27E-15CF-4E51-B586-9961FFC17DEF}" dt="2023-10-01T11:52:46.202" v="1887" actId="478"/>
          <ac:spMkLst>
            <pc:docMk/>
            <pc:sldMk cId="1748515652" sldId="273"/>
            <ac:spMk id="73" creationId="{E21A819A-A333-2467-3B08-1A02972AC833}"/>
          </ac:spMkLst>
        </pc:spChg>
        <pc:spChg chg="del">
          <ac:chgData name="Miraga Aliyev" userId="8d60d527abe6adcc" providerId="LiveId" clId="{3D52E27E-15CF-4E51-B586-9961FFC17DEF}" dt="2023-10-01T11:52:46.202" v="1887" actId="478"/>
          <ac:spMkLst>
            <pc:docMk/>
            <pc:sldMk cId="1748515652" sldId="273"/>
            <ac:spMk id="74" creationId="{33E981C1-1BCB-B212-F906-55B15FD1E06B}"/>
          </ac:spMkLst>
        </pc:spChg>
        <pc:cxnChg chg="del">
          <ac:chgData name="Miraga Aliyev" userId="8d60d527abe6adcc" providerId="LiveId" clId="{3D52E27E-15CF-4E51-B586-9961FFC17DEF}" dt="2023-10-01T11:52:40.384" v="1885" actId="478"/>
          <ac:cxnSpMkLst>
            <pc:docMk/>
            <pc:sldMk cId="1748515652" sldId="273"/>
            <ac:cxnSpMk id="33" creationId="{C242B9A6-9562-C356-72EC-28206CF0F044}"/>
          </ac:cxnSpMkLst>
        </pc:cxnChg>
        <pc:cxnChg chg="del">
          <ac:chgData name="Miraga Aliyev" userId="8d60d527abe6adcc" providerId="LiveId" clId="{3D52E27E-15CF-4E51-B586-9961FFC17DEF}" dt="2023-10-01T11:52:40.384" v="1885" actId="478"/>
          <ac:cxnSpMkLst>
            <pc:docMk/>
            <pc:sldMk cId="1748515652" sldId="273"/>
            <ac:cxnSpMk id="34" creationId="{70176D56-E096-65C1-9F7B-E9F936E52417}"/>
          </ac:cxnSpMkLst>
        </pc:cxnChg>
        <pc:cxnChg chg="del">
          <ac:chgData name="Miraga Aliyev" userId="8d60d527abe6adcc" providerId="LiveId" clId="{3D52E27E-15CF-4E51-B586-9961FFC17DEF}" dt="2023-10-01T11:52:40.384" v="1885" actId="478"/>
          <ac:cxnSpMkLst>
            <pc:docMk/>
            <pc:sldMk cId="1748515652" sldId="273"/>
            <ac:cxnSpMk id="35" creationId="{F23D437D-75E9-7C40-238C-B7D48CE9DC0F}"/>
          </ac:cxnSpMkLst>
        </pc:cxnChg>
        <pc:cxnChg chg="del">
          <ac:chgData name="Miraga Aliyev" userId="8d60d527abe6adcc" providerId="LiveId" clId="{3D52E27E-15CF-4E51-B586-9961FFC17DEF}" dt="2023-10-01T11:52:40.384" v="1885" actId="478"/>
          <ac:cxnSpMkLst>
            <pc:docMk/>
            <pc:sldMk cId="1748515652" sldId="273"/>
            <ac:cxnSpMk id="36" creationId="{3FFCC5EC-EE35-7325-E409-3FA706BC7F12}"/>
          </ac:cxnSpMkLst>
        </pc:cxnChg>
        <pc:cxnChg chg="add mod">
          <ac:chgData name="Miraga Aliyev" userId="8d60d527abe6adcc" providerId="LiveId" clId="{3D52E27E-15CF-4E51-B586-9961FFC17DEF}" dt="2023-10-01T12:14:34.405" v="1948" actId="1076"/>
          <ac:cxnSpMkLst>
            <pc:docMk/>
            <pc:sldMk cId="1748515652" sldId="273"/>
            <ac:cxnSpMk id="60" creationId="{D8064E5B-D53F-FF2A-11BD-397CF0084D3B}"/>
          </ac:cxnSpMkLst>
        </pc:cxnChg>
        <pc:cxnChg chg="add mod">
          <ac:chgData name="Miraga Aliyev" userId="8d60d527abe6adcc" providerId="LiveId" clId="{3D52E27E-15CF-4E51-B586-9961FFC17DEF}" dt="2023-10-01T12:14:34.405" v="1948" actId="1076"/>
          <ac:cxnSpMkLst>
            <pc:docMk/>
            <pc:sldMk cId="1748515652" sldId="273"/>
            <ac:cxnSpMk id="61" creationId="{E1730CEA-39BC-FD91-8654-6547C843EB0A}"/>
          </ac:cxnSpMkLst>
        </pc:cxnChg>
        <pc:cxnChg chg="add mod">
          <ac:chgData name="Miraga Aliyev" userId="8d60d527abe6adcc" providerId="LiveId" clId="{3D52E27E-15CF-4E51-B586-9961FFC17DEF}" dt="2023-10-01T12:14:34.405" v="1948" actId="1076"/>
          <ac:cxnSpMkLst>
            <pc:docMk/>
            <pc:sldMk cId="1748515652" sldId="273"/>
            <ac:cxnSpMk id="62" creationId="{A194043E-C744-6697-F538-F60D2F995F33}"/>
          </ac:cxnSpMkLst>
        </pc:cxnChg>
        <pc:cxnChg chg="add mod">
          <ac:chgData name="Miraga Aliyev" userId="8d60d527abe6adcc" providerId="LiveId" clId="{3D52E27E-15CF-4E51-B586-9961FFC17DEF}" dt="2023-10-01T12:14:34.405" v="1948" actId="1076"/>
          <ac:cxnSpMkLst>
            <pc:docMk/>
            <pc:sldMk cId="1748515652" sldId="273"/>
            <ac:cxnSpMk id="63" creationId="{FA2CF282-91FA-A938-66C3-544692035BD9}"/>
          </ac:cxnSpMkLst>
        </pc:cxnChg>
      </pc:sldChg>
      <pc:sldChg chg="del">
        <pc:chgData name="Miraga Aliyev" userId="8d60d527abe6adcc" providerId="LiveId" clId="{3D52E27E-15CF-4E51-B586-9961FFC17DEF}" dt="2023-10-01T09:13:32.629" v="9" actId="47"/>
        <pc:sldMkLst>
          <pc:docMk/>
          <pc:sldMk cId="3041296642" sldId="273"/>
        </pc:sldMkLst>
      </pc:sldChg>
      <pc:sldChg chg="del">
        <pc:chgData name="Miraga Aliyev" userId="8d60d527abe6adcc" providerId="LiveId" clId="{3D52E27E-15CF-4E51-B586-9961FFC17DEF}" dt="2023-10-01T09:13:32.629" v="9" actId="47"/>
        <pc:sldMkLst>
          <pc:docMk/>
          <pc:sldMk cId="3077560263" sldId="274"/>
        </pc:sldMkLst>
      </pc:sldChg>
      <pc:sldChg chg="delSp add del mod">
        <pc:chgData name="Miraga Aliyev" userId="8d60d527abe6adcc" providerId="LiveId" clId="{3D52E27E-15CF-4E51-B586-9961FFC17DEF}" dt="2023-10-01T12:02:48.342" v="1910" actId="47"/>
        <pc:sldMkLst>
          <pc:docMk/>
          <pc:sldMk cId="3319633881" sldId="274"/>
        </pc:sldMkLst>
        <pc:spChg chg="del">
          <ac:chgData name="Miraga Aliyev" userId="8d60d527abe6adcc" providerId="LiveId" clId="{3D52E27E-15CF-4E51-B586-9961FFC17DEF}" dt="2023-10-01T12:02:41.451" v="1906" actId="478"/>
          <ac:spMkLst>
            <pc:docMk/>
            <pc:sldMk cId="3319633881" sldId="274"/>
            <ac:spMk id="3" creationId="{E1C37548-8353-F355-653A-FA9DFB31D839}"/>
          </ac:spMkLst>
        </pc:spChg>
        <pc:spChg chg="del">
          <ac:chgData name="Miraga Aliyev" userId="8d60d527abe6adcc" providerId="LiveId" clId="{3D52E27E-15CF-4E51-B586-9961FFC17DEF}" dt="2023-10-01T12:02:41.451" v="1906" actId="478"/>
          <ac:spMkLst>
            <pc:docMk/>
            <pc:sldMk cId="3319633881" sldId="274"/>
            <ac:spMk id="5" creationId="{C18E8695-9F79-84D7-66AA-C621A90DDA4F}"/>
          </ac:spMkLst>
        </pc:spChg>
        <pc:spChg chg="del">
          <ac:chgData name="Miraga Aliyev" userId="8d60d527abe6adcc" providerId="LiveId" clId="{3D52E27E-15CF-4E51-B586-9961FFC17DEF}" dt="2023-10-01T12:02:41.451" v="1906" actId="478"/>
          <ac:spMkLst>
            <pc:docMk/>
            <pc:sldMk cId="3319633881" sldId="274"/>
            <ac:spMk id="7" creationId="{C416C80F-2907-FCC8-4AA4-2188AE75D8A8}"/>
          </ac:spMkLst>
        </pc:spChg>
        <pc:spChg chg="del">
          <ac:chgData name="Miraga Aliyev" userId="8d60d527abe6adcc" providerId="LiveId" clId="{3D52E27E-15CF-4E51-B586-9961FFC17DEF}" dt="2023-10-01T12:02:41.451" v="1906" actId="478"/>
          <ac:spMkLst>
            <pc:docMk/>
            <pc:sldMk cId="3319633881" sldId="274"/>
            <ac:spMk id="8" creationId="{D6CA592C-233C-81AC-2878-ABE03FD9DFC7}"/>
          </ac:spMkLst>
        </pc:spChg>
        <pc:spChg chg="del">
          <ac:chgData name="Miraga Aliyev" userId="8d60d527abe6adcc" providerId="LiveId" clId="{3D52E27E-15CF-4E51-B586-9961FFC17DEF}" dt="2023-10-01T12:02:41.451" v="1906" actId="478"/>
          <ac:spMkLst>
            <pc:docMk/>
            <pc:sldMk cId="3319633881" sldId="274"/>
            <ac:spMk id="9" creationId="{E35143BC-46F9-1002-2B9F-0688FE4B1B15}"/>
          </ac:spMkLst>
        </pc:spChg>
        <pc:spChg chg="del">
          <ac:chgData name="Miraga Aliyev" userId="8d60d527abe6adcc" providerId="LiveId" clId="{3D52E27E-15CF-4E51-B586-9961FFC17DEF}" dt="2023-10-01T12:02:41.451" v="1906" actId="478"/>
          <ac:spMkLst>
            <pc:docMk/>
            <pc:sldMk cId="3319633881" sldId="274"/>
            <ac:spMk id="12" creationId="{37C5E892-7B14-06F7-CB07-ECA069D7FF40}"/>
          </ac:spMkLst>
        </pc:spChg>
        <pc:spChg chg="del">
          <ac:chgData name="Miraga Aliyev" userId="8d60d527abe6adcc" providerId="LiveId" clId="{3D52E27E-15CF-4E51-B586-9961FFC17DEF}" dt="2023-10-01T12:02:41.451" v="1906" actId="478"/>
          <ac:spMkLst>
            <pc:docMk/>
            <pc:sldMk cId="3319633881" sldId="274"/>
            <ac:spMk id="14" creationId="{C6909AB0-8CF4-A458-666F-FF08C52120CB}"/>
          </ac:spMkLst>
        </pc:spChg>
        <pc:spChg chg="del">
          <ac:chgData name="Miraga Aliyev" userId="8d60d527abe6adcc" providerId="LiveId" clId="{3D52E27E-15CF-4E51-B586-9961FFC17DEF}" dt="2023-10-01T12:02:41.451" v="1906" actId="478"/>
          <ac:spMkLst>
            <pc:docMk/>
            <pc:sldMk cId="3319633881" sldId="274"/>
            <ac:spMk id="15" creationId="{D397EC22-7E4B-813D-281C-C238CCAAA1E3}"/>
          </ac:spMkLst>
        </pc:spChg>
        <pc:spChg chg="del">
          <ac:chgData name="Miraga Aliyev" userId="8d60d527abe6adcc" providerId="LiveId" clId="{3D52E27E-15CF-4E51-B586-9961FFC17DEF}" dt="2023-10-01T12:02:41.451" v="1906" actId="478"/>
          <ac:spMkLst>
            <pc:docMk/>
            <pc:sldMk cId="3319633881" sldId="274"/>
            <ac:spMk id="16" creationId="{619A1EFF-3DA8-4C35-B5E5-7EB193E51A44}"/>
          </ac:spMkLst>
        </pc:spChg>
        <pc:spChg chg="del">
          <ac:chgData name="Miraga Aliyev" userId="8d60d527abe6adcc" providerId="LiveId" clId="{3D52E27E-15CF-4E51-B586-9961FFC17DEF}" dt="2023-10-01T12:02:41.451" v="1906" actId="478"/>
          <ac:spMkLst>
            <pc:docMk/>
            <pc:sldMk cId="3319633881" sldId="274"/>
            <ac:spMk id="17" creationId="{054E5F2B-4B00-8FAC-AAFD-BA6761A568DB}"/>
          </ac:spMkLst>
        </pc:spChg>
        <pc:spChg chg="del">
          <ac:chgData name="Miraga Aliyev" userId="8d60d527abe6adcc" providerId="LiveId" clId="{3D52E27E-15CF-4E51-B586-9961FFC17DEF}" dt="2023-10-01T12:02:41.451" v="1906" actId="478"/>
          <ac:spMkLst>
            <pc:docMk/>
            <pc:sldMk cId="3319633881" sldId="274"/>
            <ac:spMk id="18" creationId="{B4782F65-A7A5-257F-4D2A-9D2C5C228D5F}"/>
          </ac:spMkLst>
        </pc:spChg>
        <pc:spChg chg="del">
          <ac:chgData name="Miraga Aliyev" userId="8d60d527abe6adcc" providerId="LiveId" clId="{3D52E27E-15CF-4E51-B586-9961FFC17DEF}" dt="2023-10-01T12:02:41.451" v="1906" actId="478"/>
          <ac:spMkLst>
            <pc:docMk/>
            <pc:sldMk cId="3319633881" sldId="274"/>
            <ac:spMk id="19" creationId="{098A2040-D3E6-D9AB-A5BF-7EB520F3468B}"/>
          </ac:spMkLst>
        </pc:spChg>
        <pc:spChg chg="del">
          <ac:chgData name="Miraga Aliyev" userId="8d60d527abe6adcc" providerId="LiveId" clId="{3D52E27E-15CF-4E51-B586-9961FFC17DEF}" dt="2023-10-01T12:02:41.451" v="1906" actId="478"/>
          <ac:spMkLst>
            <pc:docMk/>
            <pc:sldMk cId="3319633881" sldId="274"/>
            <ac:spMk id="20" creationId="{FA6D70AE-1678-2403-4638-EAAF56F36CCC}"/>
          </ac:spMkLst>
        </pc:spChg>
        <pc:spChg chg="del">
          <ac:chgData name="Miraga Aliyev" userId="8d60d527abe6adcc" providerId="LiveId" clId="{3D52E27E-15CF-4E51-B586-9961FFC17DEF}" dt="2023-10-01T12:02:41.451" v="1906" actId="478"/>
          <ac:spMkLst>
            <pc:docMk/>
            <pc:sldMk cId="3319633881" sldId="274"/>
            <ac:spMk id="24" creationId="{A8EE806F-8474-BB19-46C9-6008369C13E3}"/>
          </ac:spMkLst>
        </pc:spChg>
        <pc:spChg chg="del">
          <ac:chgData name="Miraga Aliyev" userId="8d60d527abe6adcc" providerId="LiveId" clId="{3D52E27E-15CF-4E51-B586-9961FFC17DEF}" dt="2023-10-01T12:02:41.451" v="1906" actId="478"/>
          <ac:spMkLst>
            <pc:docMk/>
            <pc:sldMk cId="3319633881" sldId="274"/>
            <ac:spMk id="25" creationId="{0BD5A7FF-4A88-76E7-70AA-CF02A44D0914}"/>
          </ac:spMkLst>
        </pc:spChg>
        <pc:spChg chg="del">
          <ac:chgData name="Miraga Aliyev" userId="8d60d527abe6adcc" providerId="LiveId" clId="{3D52E27E-15CF-4E51-B586-9961FFC17DEF}" dt="2023-10-01T12:02:41.451" v="1906" actId="478"/>
          <ac:spMkLst>
            <pc:docMk/>
            <pc:sldMk cId="3319633881" sldId="274"/>
            <ac:spMk id="27" creationId="{2CC97B6B-2FC4-23AD-0155-D67A5C316F29}"/>
          </ac:spMkLst>
        </pc:spChg>
        <pc:spChg chg="del">
          <ac:chgData name="Miraga Aliyev" userId="8d60d527abe6adcc" providerId="LiveId" clId="{3D52E27E-15CF-4E51-B586-9961FFC17DEF}" dt="2023-10-01T12:02:41.451" v="1906" actId="478"/>
          <ac:spMkLst>
            <pc:docMk/>
            <pc:sldMk cId="3319633881" sldId="274"/>
            <ac:spMk id="28" creationId="{E3614A1C-45FC-6C02-B9CD-3AF98B5E8707}"/>
          </ac:spMkLst>
        </pc:spChg>
        <pc:spChg chg="del">
          <ac:chgData name="Miraga Aliyev" userId="8d60d527abe6adcc" providerId="LiveId" clId="{3D52E27E-15CF-4E51-B586-9961FFC17DEF}" dt="2023-10-01T12:02:41.451" v="1906" actId="478"/>
          <ac:spMkLst>
            <pc:docMk/>
            <pc:sldMk cId="3319633881" sldId="274"/>
            <ac:spMk id="29" creationId="{2D19C410-F01B-4AB9-4503-B1B933918ED4}"/>
          </ac:spMkLst>
        </pc:spChg>
        <pc:spChg chg="del">
          <ac:chgData name="Miraga Aliyev" userId="8d60d527abe6adcc" providerId="LiveId" clId="{3D52E27E-15CF-4E51-B586-9961FFC17DEF}" dt="2023-10-01T12:02:41.451" v="1906" actId="478"/>
          <ac:spMkLst>
            <pc:docMk/>
            <pc:sldMk cId="3319633881" sldId="274"/>
            <ac:spMk id="30" creationId="{B0B8E865-34C8-0D4B-5EE5-8C85DD729AA9}"/>
          </ac:spMkLst>
        </pc:spChg>
        <pc:spChg chg="del">
          <ac:chgData name="Miraga Aliyev" userId="8d60d527abe6adcc" providerId="LiveId" clId="{3D52E27E-15CF-4E51-B586-9961FFC17DEF}" dt="2023-10-01T12:02:41.451" v="1906" actId="478"/>
          <ac:spMkLst>
            <pc:docMk/>
            <pc:sldMk cId="3319633881" sldId="274"/>
            <ac:spMk id="39" creationId="{3CED68A3-7024-5E3C-4B08-238ECDBC1912}"/>
          </ac:spMkLst>
        </pc:spChg>
        <pc:spChg chg="del">
          <ac:chgData name="Miraga Aliyev" userId="8d60d527abe6adcc" providerId="LiveId" clId="{3D52E27E-15CF-4E51-B586-9961FFC17DEF}" dt="2023-10-01T12:02:41.451" v="1906" actId="478"/>
          <ac:spMkLst>
            <pc:docMk/>
            <pc:sldMk cId="3319633881" sldId="274"/>
            <ac:spMk id="40" creationId="{9F2B897D-4D9E-0C60-159A-ED862C4330AC}"/>
          </ac:spMkLst>
        </pc:spChg>
        <pc:spChg chg="del">
          <ac:chgData name="Miraga Aliyev" userId="8d60d527abe6adcc" providerId="LiveId" clId="{3D52E27E-15CF-4E51-B586-9961FFC17DEF}" dt="2023-10-01T12:02:41.451" v="1906" actId="478"/>
          <ac:spMkLst>
            <pc:docMk/>
            <pc:sldMk cId="3319633881" sldId="274"/>
            <ac:spMk id="41" creationId="{B2BB914C-F580-F0C3-E8F2-E9002A3056FF}"/>
          </ac:spMkLst>
        </pc:spChg>
        <pc:spChg chg="del">
          <ac:chgData name="Miraga Aliyev" userId="8d60d527abe6adcc" providerId="LiveId" clId="{3D52E27E-15CF-4E51-B586-9961FFC17DEF}" dt="2023-10-01T12:02:41.451" v="1906" actId="478"/>
          <ac:spMkLst>
            <pc:docMk/>
            <pc:sldMk cId="3319633881" sldId="274"/>
            <ac:spMk id="42" creationId="{34F7E902-D4AB-299B-C7B2-3E4FDDF1A0D8}"/>
          </ac:spMkLst>
        </pc:spChg>
        <pc:spChg chg="del">
          <ac:chgData name="Miraga Aliyev" userId="8d60d527abe6adcc" providerId="LiveId" clId="{3D52E27E-15CF-4E51-B586-9961FFC17DEF}" dt="2023-10-01T12:02:41.451" v="1906" actId="478"/>
          <ac:spMkLst>
            <pc:docMk/>
            <pc:sldMk cId="3319633881" sldId="274"/>
            <ac:spMk id="43" creationId="{644488EC-50A3-0C68-B1EF-FA76A48AF4B2}"/>
          </ac:spMkLst>
        </pc:spChg>
        <pc:spChg chg="del">
          <ac:chgData name="Miraga Aliyev" userId="8d60d527abe6adcc" providerId="LiveId" clId="{3D52E27E-15CF-4E51-B586-9961FFC17DEF}" dt="2023-10-01T12:02:41.451" v="1906" actId="478"/>
          <ac:spMkLst>
            <pc:docMk/>
            <pc:sldMk cId="3319633881" sldId="274"/>
            <ac:spMk id="44" creationId="{91C3DF47-843A-BAFA-C7BC-FEBABF1A03A3}"/>
          </ac:spMkLst>
        </pc:spChg>
        <pc:spChg chg="del">
          <ac:chgData name="Miraga Aliyev" userId="8d60d527abe6adcc" providerId="LiveId" clId="{3D52E27E-15CF-4E51-B586-9961FFC17DEF}" dt="2023-10-01T12:02:41.451" v="1906" actId="478"/>
          <ac:spMkLst>
            <pc:docMk/>
            <pc:sldMk cId="3319633881" sldId="274"/>
            <ac:spMk id="46" creationId="{12C8E99C-664B-642A-CC84-112512839202}"/>
          </ac:spMkLst>
        </pc:spChg>
        <pc:spChg chg="del">
          <ac:chgData name="Miraga Aliyev" userId="8d60d527abe6adcc" providerId="LiveId" clId="{3D52E27E-15CF-4E51-B586-9961FFC17DEF}" dt="2023-10-01T12:02:41.451" v="1906" actId="478"/>
          <ac:spMkLst>
            <pc:docMk/>
            <pc:sldMk cId="3319633881" sldId="274"/>
            <ac:spMk id="55" creationId="{26232156-FBE0-EB38-5A97-E58750E8A97F}"/>
          </ac:spMkLst>
        </pc:spChg>
        <pc:spChg chg="del">
          <ac:chgData name="Miraga Aliyev" userId="8d60d527abe6adcc" providerId="LiveId" clId="{3D52E27E-15CF-4E51-B586-9961FFC17DEF}" dt="2023-10-01T12:02:41.451" v="1906" actId="478"/>
          <ac:spMkLst>
            <pc:docMk/>
            <pc:sldMk cId="3319633881" sldId="274"/>
            <ac:spMk id="56" creationId="{99898927-C738-18E5-42FD-280868CAD58F}"/>
          </ac:spMkLst>
        </pc:spChg>
        <pc:spChg chg="del">
          <ac:chgData name="Miraga Aliyev" userId="8d60d527abe6adcc" providerId="LiveId" clId="{3D52E27E-15CF-4E51-B586-9961FFC17DEF}" dt="2023-10-01T12:02:41.451" v="1906" actId="478"/>
          <ac:spMkLst>
            <pc:docMk/>
            <pc:sldMk cId="3319633881" sldId="274"/>
            <ac:spMk id="57" creationId="{1F8F931E-5CE7-768B-33BE-F44F3B74EB90}"/>
          </ac:spMkLst>
        </pc:spChg>
        <pc:cxnChg chg="del">
          <ac:chgData name="Miraga Aliyev" userId="8d60d527abe6adcc" providerId="LiveId" clId="{3D52E27E-15CF-4E51-B586-9961FFC17DEF}" dt="2023-10-01T12:02:41.451" v="1906" actId="478"/>
          <ac:cxnSpMkLst>
            <pc:docMk/>
            <pc:sldMk cId="3319633881" sldId="274"/>
            <ac:cxnSpMk id="4" creationId="{42199E65-3D04-9CA0-91A3-7880DFD63AE9}"/>
          </ac:cxnSpMkLst>
        </pc:cxnChg>
        <pc:cxnChg chg="del">
          <ac:chgData name="Miraga Aliyev" userId="8d60d527abe6adcc" providerId="LiveId" clId="{3D52E27E-15CF-4E51-B586-9961FFC17DEF}" dt="2023-10-01T12:02:41.451" v="1906" actId="478"/>
          <ac:cxnSpMkLst>
            <pc:docMk/>
            <pc:sldMk cId="3319633881" sldId="274"/>
            <ac:cxnSpMk id="11" creationId="{C7E4FC33-25D0-F868-4A0A-61CDBF0677EC}"/>
          </ac:cxnSpMkLst>
        </pc:cxnChg>
        <pc:cxnChg chg="del">
          <ac:chgData name="Miraga Aliyev" userId="8d60d527abe6adcc" providerId="LiveId" clId="{3D52E27E-15CF-4E51-B586-9961FFC17DEF}" dt="2023-10-01T12:02:41.451" v="1906" actId="478"/>
          <ac:cxnSpMkLst>
            <pc:docMk/>
            <pc:sldMk cId="3319633881" sldId="274"/>
            <ac:cxnSpMk id="13" creationId="{42BEF206-07F6-25B4-B78F-CED409F244BF}"/>
          </ac:cxnSpMkLst>
        </pc:cxnChg>
      </pc:sldChg>
      <pc:sldChg chg="addSp delSp modSp add mod ord">
        <pc:chgData name="Miraga Aliyev" userId="8d60d527abe6adcc" providerId="LiveId" clId="{3D52E27E-15CF-4E51-B586-9961FFC17DEF}" dt="2023-10-01T12:08:55.406" v="1944" actId="14100"/>
        <pc:sldMkLst>
          <pc:docMk/>
          <pc:sldMk cId="2805629516" sldId="275"/>
        </pc:sldMkLst>
        <pc:spChg chg="add mod">
          <ac:chgData name="Miraga Aliyev" userId="8d60d527abe6adcc" providerId="LiveId" clId="{3D52E27E-15CF-4E51-B586-9961FFC17DEF}" dt="2023-10-01T12:07:54.177" v="1939"/>
          <ac:spMkLst>
            <pc:docMk/>
            <pc:sldMk cId="2805629516" sldId="275"/>
            <ac:spMk id="2" creationId="{413EC668-1975-D64B-D383-CEEA69CEE33B}"/>
          </ac:spMkLst>
        </pc:spChg>
        <pc:spChg chg="mod">
          <ac:chgData name="Miraga Aliyev" userId="8d60d527abe6adcc" providerId="LiveId" clId="{3D52E27E-15CF-4E51-B586-9961FFC17DEF}" dt="2023-10-01T12:03:12.025" v="1914" actId="20577"/>
          <ac:spMkLst>
            <pc:docMk/>
            <pc:sldMk cId="2805629516" sldId="275"/>
            <ac:spMk id="5" creationId="{2FC6188E-08C9-D440-4923-BEF1CD4B08E6}"/>
          </ac:spMkLst>
        </pc:spChg>
        <pc:spChg chg="mod">
          <ac:chgData name="Miraga Aliyev" userId="8d60d527abe6adcc" providerId="LiveId" clId="{3D52E27E-15CF-4E51-B586-9961FFC17DEF}" dt="2023-10-01T12:03:49.876" v="1918" actId="14100"/>
          <ac:spMkLst>
            <pc:docMk/>
            <pc:sldMk cId="2805629516" sldId="275"/>
            <ac:spMk id="7" creationId="{9066F0A5-08AF-132D-67E5-207BEF0026CB}"/>
          </ac:spMkLst>
        </pc:spChg>
        <pc:spChg chg="del">
          <ac:chgData name="Miraga Aliyev" userId="8d60d527abe6adcc" providerId="LiveId" clId="{3D52E27E-15CF-4E51-B586-9961FFC17DEF}" dt="2023-10-01T12:07:53.842" v="1938" actId="478"/>
          <ac:spMkLst>
            <pc:docMk/>
            <pc:sldMk cId="2805629516" sldId="275"/>
            <ac:spMk id="21" creationId="{19CD1897-BF4E-9B20-8480-948800E2F888}"/>
          </ac:spMkLst>
        </pc:spChg>
        <pc:spChg chg="mod">
          <ac:chgData name="Miraga Aliyev" userId="8d60d527abe6adcc" providerId="LiveId" clId="{3D52E27E-15CF-4E51-B586-9961FFC17DEF}" dt="2023-10-01T12:08:55.406" v="1944" actId="14100"/>
          <ac:spMkLst>
            <pc:docMk/>
            <pc:sldMk cId="2805629516" sldId="275"/>
            <ac:spMk id="23" creationId="{F10BC993-2158-9ECF-622A-DCDD46020D8A}"/>
          </ac:spMkLst>
        </pc:spChg>
      </pc:sldChg>
      <pc:sldChg chg="del">
        <pc:chgData name="Miraga Aliyev" userId="8d60d527abe6adcc" providerId="LiveId" clId="{3D52E27E-15CF-4E51-B586-9961FFC17DEF}" dt="2023-10-01T09:13:32.629" v="9" actId="47"/>
        <pc:sldMkLst>
          <pc:docMk/>
          <pc:sldMk cId="3968518388" sldId="275"/>
        </pc:sldMkLst>
      </pc:sldChg>
      <pc:sldChg chg="addSp delSp modSp add mod">
        <pc:chgData name="Miraga Aliyev" userId="8d60d527abe6adcc" providerId="LiveId" clId="{3D52E27E-15CF-4E51-B586-9961FFC17DEF}" dt="2023-10-01T12:17:11.740" v="2025" actId="21"/>
        <pc:sldMkLst>
          <pc:docMk/>
          <pc:sldMk cId="146582562" sldId="276"/>
        </pc:sldMkLst>
        <pc:spChg chg="del mod">
          <ac:chgData name="Miraga Aliyev" userId="8d60d527abe6adcc" providerId="LiveId" clId="{3D52E27E-15CF-4E51-B586-9961FFC17DEF}" dt="2023-10-01T12:15:04.483" v="1955" actId="478"/>
          <ac:spMkLst>
            <pc:docMk/>
            <pc:sldMk cId="146582562" sldId="276"/>
            <ac:spMk id="2" creationId="{413EC668-1975-D64B-D383-CEEA69CEE33B}"/>
          </ac:spMkLst>
        </pc:spChg>
        <pc:spChg chg="add mod">
          <ac:chgData name="Miraga Aliyev" userId="8d60d527abe6adcc" providerId="LiveId" clId="{3D52E27E-15CF-4E51-B586-9961FFC17DEF}" dt="2023-10-01T12:15:07.921" v="1957"/>
          <ac:spMkLst>
            <pc:docMk/>
            <pc:sldMk cId="146582562" sldId="276"/>
            <ac:spMk id="3" creationId="{E92E5F30-374E-5AB2-6C51-D4F5662DA5BC}"/>
          </ac:spMkLst>
        </pc:spChg>
        <pc:spChg chg="add mod">
          <ac:chgData name="Miraga Aliyev" userId="8d60d527abe6adcc" providerId="LiveId" clId="{3D52E27E-15CF-4E51-B586-9961FFC17DEF}" dt="2023-10-01T12:15:22.777" v="1958"/>
          <ac:spMkLst>
            <pc:docMk/>
            <pc:sldMk cId="146582562" sldId="276"/>
            <ac:spMk id="4" creationId="{339A2058-3DAD-F397-1500-660256178488}"/>
          </ac:spMkLst>
        </pc:spChg>
        <pc:spChg chg="mod">
          <ac:chgData name="Miraga Aliyev" userId="8d60d527abe6adcc" providerId="LiveId" clId="{3D52E27E-15CF-4E51-B586-9961FFC17DEF}" dt="2023-10-01T12:15:07.347" v="1956" actId="1076"/>
          <ac:spMkLst>
            <pc:docMk/>
            <pc:sldMk cId="146582562" sldId="276"/>
            <ac:spMk id="5" creationId="{2FC6188E-08C9-D440-4923-BEF1CD4B08E6}"/>
          </ac:spMkLst>
        </pc:spChg>
        <pc:spChg chg="add mod">
          <ac:chgData name="Miraga Aliyev" userId="8d60d527abe6adcc" providerId="LiveId" clId="{3D52E27E-15CF-4E51-B586-9961FFC17DEF}" dt="2023-10-01T12:15:22.777" v="1958"/>
          <ac:spMkLst>
            <pc:docMk/>
            <pc:sldMk cId="146582562" sldId="276"/>
            <ac:spMk id="6" creationId="{1BBFE8EA-52DB-0F58-F20D-8266564C9833}"/>
          </ac:spMkLst>
        </pc:spChg>
        <pc:spChg chg="mod">
          <ac:chgData name="Miraga Aliyev" userId="8d60d527abe6adcc" providerId="LiveId" clId="{3D52E27E-15CF-4E51-B586-9961FFC17DEF}" dt="2023-10-01T12:15:07.347" v="1956" actId="1076"/>
          <ac:spMkLst>
            <pc:docMk/>
            <pc:sldMk cId="146582562" sldId="276"/>
            <ac:spMk id="7" creationId="{9066F0A5-08AF-132D-67E5-207BEF0026CB}"/>
          </ac:spMkLst>
        </pc:spChg>
        <pc:spChg chg="add mod">
          <ac:chgData name="Miraga Aliyev" userId="8d60d527abe6adcc" providerId="LiveId" clId="{3D52E27E-15CF-4E51-B586-9961FFC17DEF}" dt="2023-10-01T12:15:22.777" v="1958"/>
          <ac:spMkLst>
            <pc:docMk/>
            <pc:sldMk cId="146582562" sldId="276"/>
            <ac:spMk id="10" creationId="{777D1CC3-9E3C-A5C3-B5B7-9EDF32A0715C}"/>
          </ac:spMkLst>
        </pc:spChg>
        <pc:spChg chg="add mod">
          <ac:chgData name="Miraga Aliyev" userId="8d60d527abe6adcc" providerId="LiveId" clId="{3D52E27E-15CF-4E51-B586-9961FFC17DEF}" dt="2023-10-01T12:15:22.777" v="1958"/>
          <ac:spMkLst>
            <pc:docMk/>
            <pc:sldMk cId="146582562" sldId="276"/>
            <ac:spMk id="11" creationId="{6802963F-DE22-5C94-84CE-5B5E0FA408CC}"/>
          </ac:spMkLst>
        </pc:spChg>
        <pc:spChg chg="add mod">
          <ac:chgData name="Miraga Aliyev" userId="8d60d527abe6adcc" providerId="LiveId" clId="{3D52E27E-15CF-4E51-B586-9961FFC17DEF}" dt="2023-10-01T12:15:22.777" v="1958"/>
          <ac:spMkLst>
            <pc:docMk/>
            <pc:sldMk cId="146582562" sldId="276"/>
            <ac:spMk id="13" creationId="{70C29171-2EBB-BA54-504E-ADB7A0256631}"/>
          </ac:spMkLst>
        </pc:spChg>
        <pc:spChg chg="add mod">
          <ac:chgData name="Miraga Aliyev" userId="8d60d527abe6adcc" providerId="LiveId" clId="{3D52E27E-15CF-4E51-B586-9961FFC17DEF}" dt="2023-10-01T12:15:22.777" v="1958"/>
          <ac:spMkLst>
            <pc:docMk/>
            <pc:sldMk cId="146582562" sldId="276"/>
            <ac:spMk id="15" creationId="{878C9F13-8C3B-EAE1-C9CA-1F46918B4BA3}"/>
          </ac:spMkLst>
        </pc:spChg>
        <pc:spChg chg="add mod">
          <ac:chgData name="Miraga Aliyev" userId="8d60d527abe6adcc" providerId="LiveId" clId="{3D52E27E-15CF-4E51-B586-9961FFC17DEF}" dt="2023-10-01T12:15:22.777" v="1958"/>
          <ac:spMkLst>
            <pc:docMk/>
            <pc:sldMk cId="146582562" sldId="276"/>
            <ac:spMk id="16" creationId="{B431F8A9-471B-ED1F-DDAC-3A5FDCBFE276}"/>
          </ac:spMkLst>
        </pc:spChg>
        <pc:spChg chg="add mod">
          <ac:chgData name="Miraga Aliyev" userId="8d60d527abe6adcc" providerId="LiveId" clId="{3D52E27E-15CF-4E51-B586-9961FFC17DEF}" dt="2023-10-01T12:15:22.777" v="1958"/>
          <ac:spMkLst>
            <pc:docMk/>
            <pc:sldMk cId="146582562" sldId="276"/>
            <ac:spMk id="17" creationId="{7401DD4A-8D69-8EA2-A173-31F6FABAD272}"/>
          </ac:spMkLst>
        </pc:spChg>
        <pc:spChg chg="add mod">
          <ac:chgData name="Miraga Aliyev" userId="8d60d527abe6adcc" providerId="LiveId" clId="{3D52E27E-15CF-4E51-B586-9961FFC17DEF}" dt="2023-10-01T12:15:22.777" v="1958"/>
          <ac:spMkLst>
            <pc:docMk/>
            <pc:sldMk cId="146582562" sldId="276"/>
            <ac:spMk id="18" creationId="{89C650A3-781E-E2AD-9782-BF1F28AC6212}"/>
          </ac:spMkLst>
        </pc:spChg>
        <pc:spChg chg="add mod">
          <ac:chgData name="Miraga Aliyev" userId="8d60d527abe6adcc" providerId="LiveId" clId="{3D52E27E-15CF-4E51-B586-9961FFC17DEF}" dt="2023-10-01T12:15:22.777" v="1958"/>
          <ac:spMkLst>
            <pc:docMk/>
            <pc:sldMk cId="146582562" sldId="276"/>
            <ac:spMk id="19" creationId="{0BB8AC94-F7D9-CE64-7594-0CA0D9017025}"/>
          </ac:spMkLst>
        </pc:spChg>
        <pc:spChg chg="add mod">
          <ac:chgData name="Miraga Aliyev" userId="8d60d527abe6adcc" providerId="LiveId" clId="{3D52E27E-15CF-4E51-B586-9961FFC17DEF}" dt="2023-10-01T12:15:22.777" v="1958"/>
          <ac:spMkLst>
            <pc:docMk/>
            <pc:sldMk cId="146582562" sldId="276"/>
            <ac:spMk id="20" creationId="{AFC5AE86-1820-E4FA-BEA7-054D76F9004B}"/>
          </ac:spMkLst>
        </pc:spChg>
        <pc:spChg chg="add mod">
          <ac:chgData name="Miraga Aliyev" userId="8d60d527abe6adcc" providerId="LiveId" clId="{3D52E27E-15CF-4E51-B586-9961FFC17DEF}" dt="2023-10-01T12:15:22.777" v="1958"/>
          <ac:spMkLst>
            <pc:docMk/>
            <pc:sldMk cId="146582562" sldId="276"/>
            <ac:spMk id="21" creationId="{2E8A8492-9B4E-715D-2EB2-30700A9DB138}"/>
          </ac:spMkLst>
        </pc:spChg>
        <pc:spChg chg="mod">
          <ac:chgData name="Miraga Aliyev" userId="8d60d527abe6adcc" providerId="LiveId" clId="{3D52E27E-15CF-4E51-B586-9961FFC17DEF}" dt="2023-10-01T12:15:07.347" v="1956" actId="1076"/>
          <ac:spMkLst>
            <pc:docMk/>
            <pc:sldMk cId="146582562" sldId="276"/>
            <ac:spMk id="22" creationId="{79EAE2F8-E1B1-CD5A-7D38-F7153CB62410}"/>
          </ac:spMkLst>
        </pc:spChg>
        <pc:spChg chg="mod">
          <ac:chgData name="Miraga Aliyev" userId="8d60d527abe6adcc" providerId="LiveId" clId="{3D52E27E-15CF-4E51-B586-9961FFC17DEF}" dt="2023-10-01T12:15:07.347" v="1956" actId="1076"/>
          <ac:spMkLst>
            <pc:docMk/>
            <pc:sldMk cId="146582562" sldId="276"/>
            <ac:spMk id="23" creationId="{F10BC993-2158-9ECF-622A-DCDD46020D8A}"/>
          </ac:spMkLst>
        </pc:spChg>
        <pc:spChg chg="add mod">
          <ac:chgData name="Miraga Aliyev" userId="8d60d527abe6adcc" providerId="LiveId" clId="{3D52E27E-15CF-4E51-B586-9961FFC17DEF}" dt="2023-10-01T12:15:22.777" v="1958"/>
          <ac:spMkLst>
            <pc:docMk/>
            <pc:sldMk cId="146582562" sldId="276"/>
            <ac:spMk id="24" creationId="{73AD828D-96B4-6507-82E0-03DEDA7E2AAC}"/>
          </ac:spMkLst>
        </pc:spChg>
        <pc:spChg chg="add mod">
          <ac:chgData name="Miraga Aliyev" userId="8d60d527abe6adcc" providerId="LiveId" clId="{3D52E27E-15CF-4E51-B586-9961FFC17DEF}" dt="2023-10-01T12:15:22.777" v="1958"/>
          <ac:spMkLst>
            <pc:docMk/>
            <pc:sldMk cId="146582562" sldId="276"/>
            <ac:spMk id="25" creationId="{50659689-8124-EAF3-BDBE-9B32E04229BA}"/>
          </ac:spMkLst>
        </pc:spChg>
        <pc:spChg chg="add mod">
          <ac:chgData name="Miraga Aliyev" userId="8d60d527abe6adcc" providerId="LiveId" clId="{3D52E27E-15CF-4E51-B586-9961FFC17DEF}" dt="2023-10-01T12:15:22.777" v="1958"/>
          <ac:spMkLst>
            <pc:docMk/>
            <pc:sldMk cId="146582562" sldId="276"/>
            <ac:spMk id="26" creationId="{6271B56A-DA00-4874-C1A1-0387AF886CD0}"/>
          </ac:spMkLst>
        </pc:spChg>
        <pc:spChg chg="add mod">
          <ac:chgData name="Miraga Aliyev" userId="8d60d527abe6adcc" providerId="LiveId" clId="{3D52E27E-15CF-4E51-B586-9961FFC17DEF}" dt="2023-10-01T12:15:22.777" v="1958"/>
          <ac:spMkLst>
            <pc:docMk/>
            <pc:sldMk cId="146582562" sldId="276"/>
            <ac:spMk id="27" creationId="{292AE317-E9EC-467E-EA2D-AB3E4D3C383D}"/>
          </ac:spMkLst>
        </pc:spChg>
        <pc:spChg chg="add del mod">
          <ac:chgData name="Miraga Aliyev" userId="8d60d527abe6adcc" providerId="LiveId" clId="{3D52E27E-15CF-4E51-B586-9961FFC17DEF}" dt="2023-10-01T12:16:36.901" v="1977" actId="14838"/>
          <ac:spMkLst>
            <pc:docMk/>
            <pc:sldMk cId="146582562" sldId="276"/>
            <ac:spMk id="28" creationId="{10D050DC-06F7-5851-3B47-8FFF412C6B5A}"/>
          </ac:spMkLst>
        </pc:spChg>
        <pc:spChg chg="add mod">
          <ac:chgData name="Miraga Aliyev" userId="8d60d527abe6adcc" providerId="LiveId" clId="{3D52E27E-15CF-4E51-B586-9961FFC17DEF}" dt="2023-10-01T12:16:36.901" v="1977" actId="14838"/>
          <ac:spMkLst>
            <pc:docMk/>
            <pc:sldMk cId="146582562" sldId="276"/>
            <ac:spMk id="29" creationId="{042746D0-589B-C3B1-BFE9-C2FA46A97012}"/>
          </ac:spMkLst>
        </pc:spChg>
        <pc:spChg chg="add mod">
          <ac:chgData name="Miraga Aliyev" userId="8d60d527abe6adcc" providerId="LiveId" clId="{3D52E27E-15CF-4E51-B586-9961FFC17DEF}" dt="2023-10-01T12:15:28.484" v="1959"/>
          <ac:spMkLst>
            <pc:docMk/>
            <pc:sldMk cId="146582562" sldId="276"/>
            <ac:spMk id="30" creationId="{74A97AE6-5824-7AA0-588C-516041F65DB9}"/>
          </ac:spMkLst>
        </pc:spChg>
        <pc:spChg chg="add mod">
          <ac:chgData name="Miraga Aliyev" userId="8d60d527abe6adcc" providerId="LiveId" clId="{3D52E27E-15CF-4E51-B586-9961FFC17DEF}" dt="2023-10-01T12:16:15.729" v="1970" actId="1076"/>
          <ac:spMkLst>
            <pc:docMk/>
            <pc:sldMk cId="146582562" sldId="276"/>
            <ac:spMk id="31" creationId="{76E64E2D-CFB0-F4F1-76C4-BA99EA255134}"/>
          </ac:spMkLst>
        </pc:spChg>
        <pc:spChg chg="add mod">
          <ac:chgData name="Miraga Aliyev" userId="8d60d527abe6adcc" providerId="LiveId" clId="{3D52E27E-15CF-4E51-B586-9961FFC17DEF}" dt="2023-10-01T12:16:08.289" v="1969" actId="20577"/>
          <ac:spMkLst>
            <pc:docMk/>
            <pc:sldMk cId="146582562" sldId="276"/>
            <ac:spMk id="32" creationId="{A5086F04-66BD-014D-79C5-F89C49B6EF33}"/>
          </ac:spMkLst>
        </pc:spChg>
        <pc:spChg chg="add del mod">
          <ac:chgData name="Miraga Aliyev" userId="8d60d527abe6adcc" providerId="LiveId" clId="{3D52E27E-15CF-4E51-B586-9961FFC17DEF}" dt="2023-10-01T12:16:27.121" v="1972"/>
          <ac:spMkLst>
            <pc:docMk/>
            <pc:sldMk cId="146582562" sldId="276"/>
            <ac:spMk id="33" creationId="{B928938C-3A75-061B-FE04-D3899E89CF2A}"/>
          </ac:spMkLst>
        </pc:spChg>
        <pc:spChg chg="add del mod">
          <ac:chgData name="Miraga Aliyev" userId="8d60d527abe6adcc" providerId="LiveId" clId="{3D52E27E-15CF-4E51-B586-9961FFC17DEF}" dt="2023-10-01T12:17:11.740" v="2025" actId="21"/>
          <ac:spMkLst>
            <pc:docMk/>
            <pc:sldMk cId="146582562" sldId="276"/>
            <ac:spMk id="34" creationId="{42C0F81A-4AAC-DDF0-C485-288B5FE800A4}"/>
          </ac:spMkLst>
        </pc:spChg>
        <pc:spChg chg="add mod">
          <ac:chgData name="Miraga Aliyev" userId="8d60d527abe6adcc" providerId="LiveId" clId="{3D52E27E-15CF-4E51-B586-9961FFC17DEF}" dt="2023-10-01T12:17:06.664" v="2024" actId="20577"/>
          <ac:spMkLst>
            <pc:docMk/>
            <pc:sldMk cId="146582562" sldId="276"/>
            <ac:spMk id="35" creationId="{8AC63D1B-B907-7EBC-0D5A-023E1A837D70}"/>
          </ac:spMkLst>
        </pc:spChg>
        <pc:cxnChg chg="mod">
          <ac:chgData name="Miraga Aliyev" userId="8d60d527abe6adcc" providerId="LiveId" clId="{3D52E27E-15CF-4E51-B586-9961FFC17DEF}" dt="2023-10-01T12:15:07.347" v="1956" actId="1076"/>
          <ac:cxnSpMkLst>
            <pc:docMk/>
            <pc:sldMk cId="146582562" sldId="276"/>
            <ac:cxnSpMk id="8" creationId="{AD70AE6C-0D53-C549-CD5E-AB6605A3B002}"/>
          </ac:cxnSpMkLst>
        </pc:cxnChg>
        <pc:cxnChg chg="mod">
          <ac:chgData name="Miraga Aliyev" userId="8d60d527abe6adcc" providerId="LiveId" clId="{3D52E27E-15CF-4E51-B586-9961FFC17DEF}" dt="2023-10-01T12:15:07.347" v="1956" actId="1076"/>
          <ac:cxnSpMkLst>
            <pc:docMk/>
            <pc:sldMk cId="146582562" sldId="276"/>
            <ac:cxnSpMk id="9" creationId="{DE372257-128C-416E-5C51-4B5285DCAC1B}"/>
          </ac:cxnSpMkLst>
        </pc:cxnChg>
        <pc:cxnChg chg="mod">
          <ac:chgData name="Miraga Aliyev" userId="8d60d527abe6adcc" providerId="LiveId" clId="{3D52E27E-15CF-4E51-B586-9961FFC17DEF}" dt="2023-10-01T12:15:07.347" v="1956" actId="1076"/>
          <ac:cxnSpMkLst>
            <pc:docMk/>
            <pc:sldMk cId="146582562" sldId="276"/>
            <ac:cxnSpMk id="12" creationId="{06BA44CF-BC32-984F-6C45-8B739AFFF663}"/>
          </ac:cxnSpMkLst>
        </pc:cxnChg>
        <pc:cxnChg chg="mod">
          <ac:chgData name="Miraga Aliyev" userId="8d60d527abe6adcc" providerId="LiveId" clId="{3D52E27E-15CF-4E51-B586-9961FFC17DEF}" dt="2023-10-01T12:15:07.347" v="1956" actId="1076"/>
          <ac:cxnSpMkLst>
            <pc:docMk/>
            <pc:sldMk cId="146582562" sldId="276"/>
            <ac:cxnSpMk id="14" creationId="{CC4DDEFD-2562-8913-49A2-EF3D45666974}"/>
          </ac:cxnSpMkLst>
        </pc:cxnChg>
      </pc:sldChg>
      <pc:sldChg chg="del">
        <pc:chgData name="Miraga Aliyev" userId="8d60d527abe6adcc" providerId="LiveId" clId="{3D52E27E-15CF-4E51-B586-9961FFC17DEF}" dt="2023-10-01T09:13:32.629" v="9" actId="47"/>
        <pc:sldMkLst>
          <pc:docMk/>
          <pc:sldMk cId="2266938335" sldId="276"/>
        </pc:sldMkLst>
      </pc:sldChg>
      <pc:sldChg chg="add del">
        <pc:chgData name="Miraga Aliyev" userId="8d60d527abe6adcc" providerId="LiveId" clId="{3D52E27E-15CF-4E51-B586-9961FFC17DEF}" dt="2023-10-01T12:14:25.416" v="1946" actId="47"/>
        <pc:sldMkLst>
          <pc:docMk/>
          <pc:sldMk cId="2338167387" sldId="276"/>
        </pc:sldMkLst>
      </pc:sldChg>
      <pc:sldChg chg="del">
        <pc:chgData name="Miraga Aliyev" userId="8d60d527abe6adcc" providerId="LiveId" clId="{3D52E27E-15CF-4E51-B586-9961FFC17DEF}" dt="2023-10-01T09:13:32.629" v="9" actId="47"/>
        <pc:sldMkLst>
          <pc:docMk/>
          <pc:sldMk cId="598669809" sldId="277"/>
        </pc:sldMkLst>
      </pc:sldChg>
      <pc:sldChg chg="addSp delSp modSp add mod">
        <pc:chgData name="Miraga Aliyev" userId="8d60d527abe6adcc" providerId="LiveId" clId="{3D52E27E-15CF-4E51-B586-9961FFC17DEF}" dt="2023-10-01T12:26:24.740" v="2107" actId="1076"/>
        <pc:sldMkLst>
          <pc:docMk/>
          <pc:sldMk cId="2905675651" sldId="277"/>
        </pc:sldMkLst>
        <pc:spChg chg="add mod modVis">
          <ac:chgData name="Miraga Aliyev" userId="8d60d527abe6adcc" providerId="LiveId" clId="{3D52E27E-15CF-4E51-B586-9961FFC17DEF}" dt="2023-10-01T12:26:18.363" v="2105" actId="14429"/>
          <ac:spMkLst>
            <pc:docMk/>
            <pc:sldMk cId="2905675651" sldId="277"/>
            <ac:spMk id="2" creationId="{442C21AC-DB39-F87A-5AC5-43AB33DDC2BB}"/>
          </ac:spMkLst>
        </pc:spChg>
        <pc:spChg chg="mod">
          <ac:chgData name="Miraga Aliyev" userId="8d60d527abe6adcc" providerId="LiveId" clId="{3D52E27E-15CF-4E51-B586-9961FFC17DEF}" dt="2023-10-01T12:26:24.740" v="2107" actId="1076"/>
          <ac:spMkLst>
            <pc:docMk/>
            <pc:sldMk cId="2905675651" sldId="277"/>
            <ac:spMk id="4" creationId="{339A2058-3DAD-F397-1500-660256178488}"/>
          </ac:spMkLst>
        </pc:spChg>
        <pc:spChg chg="mod">
          <ac:chgData name="Miraga Aliyev" userId="8d60d527abe6adcc" providerId="LiveId" clId="{3D52E27E-15CF-4E51-B586-9961FFC17DEF}" dt="2023-10-01T12:26:24.740" v="2107" actId="1076"/>
          <ac:spMkLst>
            <pc:docMk/>
            <pc:sldMk cId="2905675651" sldId="277"/>
            <ac:spMk id="11" creationId="{6802963F-DE22-5C94-84CE-5B5E0FA408CC}"/>
          </ac:spMkLst>
        </pc:spChg>
        <pc:spChg chg="mod">
          <ac:chgData name="Miraga Aliyev" userId="8d60d527abe6adcc" providerId="LiveId" clId="{3D52E27E-15CF-4E51-B586-9961FFC17DEF}" dt="2023-10-01T12:26:24.740" v="2107" actId="1076"/>
          <ac:spMkLst>
            <pc:docMk/>
            <pc:sldMk cId="2905675651" sldId="277"/>
            <ac:spMk id="18" creationId="{89C650A3-781E-E2AD-9782-BF1F28AC6212}"/>
          </ac:spMkLst>
        </pc:spChg>
        <pc:spChg chg="add del">
          <ac:chgData name="Miraga Aliyev" userId="8d60d527abe6adcc" providerId="LiveId" clId="{3D52E27E-15CF-4E51-B586-9961FFC17DEF}" dt="2023-10-01T12:26:18.541" v="2106" actId="478"/>
          <ac:spMkLst>
            <pc:docMk/>
            <pc:sldMk cId="2905675651" sldId="277"/>
            <ac:spMk id="19" creationId="{0BB8AC94-F7D9-CE64-7594-0CA0D9017025}"/>
          </ac:spMkLst>
        </pc:spChg>
        <pc:spChg chg="add del">
          <ac:chgData name="Miraga Aliyev" userId="8d60d527abe6adcc" providerId="LiveId" clId="{3D52E27E-15CF-4E51-B586-9961FFC17DEF}" dt="2023-10-01T12:26:18.240" v="2104" actId="478"/>
          <ac:spMkLst>
            <pc:docMk/>
            <pc:sldMk cId="2905675651" sldId="277"/>
            <ac:spMk id="20" creationId="{AFC5AE86-1820-E4FA-BEA7-054D76F9004B}"/>
          </ac:spMkLst>
        </pc:spChg>
        <pc:spChg chg="add del">
          <ac:chgData name="Miraga Aliyev" userId="8d60d527abe6adcc" providerId="LiveId" clId="{3D52E27E-15CF-4E51-B586-9961FFC17DEF}" dt="2023-10-01T12:26:18.093" v="2103" actId="478"/>
          <ac:spMkLst>
            <pc:docMk/>
            <pc:sldMk cId="2905675651" sldId="277"/>
            <ac:spMk id="21" creationId="{2E8A8492-9B4E-715D-2EB2-30700A9DB138}"/>
          </ac:spMkLst>
        </pc:spChg>
        <pc:spChg chg="add del mod">
          <ac:chgData name="Miraga Aliyev" userId="8d60d527abe6adcc" providerId="LiveId" clId="{3D52E27E-15CF-4E51-B586-9961FFC17DEF}" dt="2023-10-01T12:26:17.228" v="2100"/>
          <ac:spMkLst>
            <pc:docMk/>
            <pc:sldMk cId="2905675651" sldId="277"/>
            <ac:spMk id="33" creationId="{CFAFB93E-62FC-B230-A9A1-E17608E059F6}"/>
          </ac:spMkLst>
        </pc:spChg>
        <pc:spChg chg="add del mod">
          <ac:chgData name="Miraga Aliyev" userId="8d60d527abe6adcc" providerId="LiveId" clId="{3D52E27E-15CF-4E51-B586-9961FFC17DEF}" dt="2023-10-01T12:26:16.800" v="2098"/>
          <ac:spMkLst>
            <pc:docMk/>
            <pc:sldMk cId="2905675651" sldId="277"/>
            <ac:spMk id="34" creationId="{43E0A41D-E9E0-C157-1A6F-33736D192F91}"/>
          </ac:spMkLst>
        </pc:spChg>
        <pc:spChg chg="mod">
          <ac:chgData name="Miraga Aliyev" userId="8d60d527abe6adcc" providerId="LiveId" clId="{3D52E27E-15CF-4E51-B586-9961FFC17DEF}" dt="2023-10-01T12:22:07.297" v="2070" actId="20577"/>
          <ac:spMkLst>
            <pc:docMk/>
            <pc:sldMk cId="2905675651" sldId="277"/>
            <ac:spMk id="35" creationId="{8AC63D1B-B907-7EBC-0D5A-023E1A837D70}"/>
          </ac:spMkLst>
        </pc:spChg>
      </pc:sldChg>
      <pc:sldChg chg="modSp add mod">
        <pc:chgData name="Miraga Aliyev" userId="8d60d527abe6adcc" providerId="LiveId" clId="{3D52E27E-15CF-4E51-B586-9961FFC17DEF}" dt="2023-10-01T12:27:07.691" v="2165" actId="1076"/>
        <pc:sldMkLst>
          <pc:docMk/>
          <pc:sldMk cId="390533425" sldId="278"/>
        </pc:sldMkLst>
        <pc:spChg chg="mod">
          <ac:chgData name="Miraga Aliyev" userId="8d60d527abe6adcc" providerId="LiveId" clId="{3D52E27E-15CF-4E51-B586-9961FFC17DEF}" dt="2023-10-01T12:26:34.560" v="2109" actId="1076"/>
          <ac:spMkLst>
            <pc:docMk/>
            <pc:sldMk cId="390533425" sldId="278"/>
            <ac:spMk id="4" creationId="{339A2058-3DAD-F397-1500-660256178488}"/>
          </ac:spMkLst>
        </pc:spChg>
        <pc:spChg chg="mod">
          <ac:chgData name="Miraga Aliyev" userId="8d60d527abe6adcc" providerId="LiveId" clId="{3D52E27E-15CF-4E51-B586-9961FFC17DEF}" dt="2023-10-01T12:27:07.691" v="2165" actId="1076"/>
          <ac:spMkLst>
            <pc:docMk/>
            <pc:sldMk cId="390533425" sldId="278"/>
            <ac:spMk id="10" creationId="{777D1CC3-9E3C-A5C3-B5B7-9EDF32A0715C}"/>
          </ac:spMkLst>
        </pc:spChg>
        <pc:spChg chg="mod">
          <ac:chgData name="Miraga Aliyev" userId="8d60d527abe6adcc" providerId="LiveId" clId="{3D52E27E-15CF-4E51-B586-9961FFC17DEF}" dt="2023-10-01T12:26:34.560" v="2109" actId="1076"/>
          <ac:spMkLst>
            <pc:docMk/>
            <pc:sldMk cId="390533425" sldId="278"/>
            <ac:spMk id="11" creationId="{6802963F-DE22-5C94-84CE-5B5E0FA408CC}"/>
          </ac:spMkLst>
        </pc:spChg>
        <pc:spChg chg="mod">
          <ac:chgData name="Miraga Aliyev" userId="8d60d527abe6adcc" providerId="LiveId" clId="{3D52E27E-15CF-4E51-B586-9961FFC17DEF}" dt="2023-10-01T12:27:07.691" v="2165" actId="1076"/>
          <ac:spMkLst>
            <pc:docMk/>
            <pc:sldMk cId="390533425" sldId="278"/>
            <ac:spMk id="16" creationId="{B431F8A9-471B-ED1F-DDAC-3A5FDCBFE276}"/>
          </ac:spMkLst>
        </pc:spChg>
        <pc:spChg chg="mod">
          <ac:chgData name="Miraga Aliyev" userId="8d60d527abe6adcc" providerId="LiveId" clId="{3D52E27E-15CF-4E51-B586-9961FFC17DEF}" dt="2023-10-01T12:27:07.691" v="2165" actId="1076"/>
          <ac:spMkLst>
            <pc:docMk/>
            <pc:sldMk cId="390533425" sldId="278"/>
            <ac:spMk id="17" creationId="{7401DD4A-8D69-8EA2-A173-31F6FABAD272}"/>
          </ac:spMkLst>
        </pc:spChg>
        <pc:spChg chg="mod">
          <ac:chgData name="Miraga Aliyev" userId="8d60d527abe6adcc" providerId="LiveId" clId="{3D52E27E-15CF-4E51-B586-9961FFC17DEF}" dt="2023-10-01T12:26:34.560" v="2109" actId="1076"/>
          <ac:spMkLst>
            <pc:docMk/>
            <pc:sldMk cId="390533425" sldId="278"/>
            <ac:spMk id="18" creationId="{89C650A3-781E-E2AD-9782-BF1F28AC6212}"/>
          </ac:spMkLst>
        </pc:spChg>
        <pc:spChg chg="mod">
          <ac:chgData name="Miraga Aliyev" userId="8d60d527abe6adcc" providerId="LiveId" clId="{3D52E27E-15CF-4E51-B586-9961FFC17DEF}" dt="2023-10-01T12:26:59.063" v="2164" actId="20577"/>
          <ac:spMkLst>
            <pc:docMk/>
            <pc:sldMk cId="390533425" sldId="278"/>
            <ac:spMk id="35" creationId="{8AC63D1B-B907-7EBC-0D5A-023E1A837D70}"/>
          </ac:spMkLst>
        </pc:spChg>
      </pc:sldChg>
      <pc:sldChg chg="del">
        <pc:chgData name="Miraga Aliyev" userId="8d60d527abe6adcc" providerId="LiveId" clId="{3D52E27E-15CF-4E51-B586-9961FFC17DEF}" dt="2023-10-01T09:13:32.629" v="9" actId="47"/>
        <pc:sldMkLst>
          <pc:docMk/>
          <pc:sldMk cId="3159511689" sldId="278"/>
        </pc:sldMkLst>
      </pc:sldChg>
      <pc:sldChg chg="delSp modSp add mod">
        <pc:chgData name="Miraga Aliyev" userId="8d60d527abe6adcc" providerId="LiveId" clId="{3D52E27E-15CF-4E51-B586-9961FFC17DEF}" dt="2023-10-01T12:28:54.652" v="2256" actId="20577"/>
        <pc:sldMkLst>
          <pc:docMk/>
          <pc:sldMk cId="1707647538" sldId="279"/>
        </pc:sldMkLst>
        <pc:spChg chg="del mod modVis">
          <ac:chgData name="Miraga Aliyev" userId="8d60d527abe6adcc" providerId="LiveId" clId="{3D52E27E-15CF-4E51-B586-9961FFC17DEF}" dt="2023-10-01T12:27:49.065" v="2170" actId="478"/>
          <ac:spMkLst>
            <pc:docMk/>
            <pc:sldMk cId="1707647538" sldId="279"/>
            <ac:spMk id="2" creationId="{442C21AC-DB39-F87A-5AC5-43AB33DDC2BB}"/>
          </ac:spMkLst>
        </pc:spChg>
        <pc:spChg chg="mod">
          <ac:chgData name="Miraga Aliyev" userId="8d60d527abe6adcc" providerId="LiveId" clId="{3D52E27E-15CF-4E51-B586-9961FFC17DEF}" dt="2023-10-01T12:28:22.844" v="2196" actId="14861"/>
          <ac:spMkLst>
            <pc:docMk/>
            <pc:sldMk cId="1707647538" sldId="279"/>
            <ac:spMk id="6" creationId="{1BBFE8EA-52DB-0F58-F20D-8266564C9833}"/>
          </ac:spMkLst>
        </pc:spChg>
        <pc:spChg chg="mod">
          <ac:chgData name="Miraga Aliyev" userId="8d60d527abe6adcc" providerId="LiveId" clId="{3D52E27E-15CF-4E51-B586-9961FFC17DEF}" dt="2023-10-01T12:27:32.269" v="2167" actId="1076"/>
          <ac:spMkLst>
            <pc:docMk/>
            <pc:sldMk cId="1707647538" sldId="279"/>
            <ac:spMk id="10" creationId="{777D1CC3-9E3C-A5C3-B5B7-9EDF32A0715C}"/>
          </ac:spMkLst>
        </pc:spChg>
        <pc:spChg chg="mod">
          <ac:chgData name="Miraga Aliyev" userId="8d60d527abe6adcc" providerId="LiveId" clId="{3D52E27E-15CF-4E51-B586-9961FFC17DEF}" dt="2023-10-01T12:28:22.844" v="2196" actId="14861"/>
          <ac:spMkLst>
            <pc:docMk/>
            <pc:sldMk cId="1707647538" sldId="279"/>
            <ac:spMk id="13" creationId="{70C29171-2EBB-BA54-504E-ADB7A0256631}"/>
          </ac:spMkLst>
        </pc:spChg>
        <pc:spChg chg="mod">
          <ac:chgData name="Miraga Aliyev" userId="8d60d527abe6adcc" providerId="LiveId" clId="{3D52E27E-15CF-4E51-B586-9961FFC17DEF}" dt="2023-10-01T12:28:22.844" v="2196" actId="14861"/>
          <ac:spMkLst>
            <pc:docMk/>
            <pc:sldMk cId="1707647538" sldId="279"/>
            <ac:spMk id="15" creationId="{878C9F13-8C3B-EAE1-C9CA-1F46918B4BA3}"/>
          </ac:spMkLst>
        </pc:spChg>
        <pc:spChg chg="mod">
          <ac:chgData name="Miraga Aliyev" userId="8d60d527abe6adcc" providerId="LiveId" clId="{3D52E27E-15CF-4E51-B586-9961FFC17DEF}" dt="2023-10-01T12:27:32.269" v="2167" actId="1076"/>
          <ac:spMkLst>
            <pc:docMk/>
            <pc:sldMk cId="1707647538" sldId="279"/>
            <ac:spMk id="16" creationId="{B431F8A9-471B-ED1F-DDAC-3A5FDCBFE276}"/>
          </ac:spMkLst>
        </pc:spChg>
        <pc:spChg chg="mod">
          <ac:chgData name="Miraga Aliyev" userId="8d60d527abe6adcc" providerId="LiveId" clId="{3D52E27E-15CF-4E51-B586-9961FFC17DEF}" dt="2023-10-01T12:27:32.269" v="2167" actId="1076"/>
          <ac:spMkLst>
            <pc:docMk/>
            <pc:sldMk cId="1707647538" sldId="279"/>
            <ac:spMk id="17" creationId="{7401DD4A-8D69-8EA2-A173-31F6FABAD272}"/>
          </ac:spMkLst>
        </pc:spChg>
        <pc:spChg chg="mod">
          <ac:chgData name="Miraga Aliyev" userId="8d60d527abe6adcc" providerId="LiveId" clId="{3D52E27E-15CF-4E51-B586-9961FFC17DEF}" dt="2023-10-01T12:28:07.542" v="2183" actId="14838"/>
          <ac:spMkLst>
            <pc:docMk/>
            <pc:sldMk cId="1707647538" sldId="279"/>
            <ac:spMk id="26" creationId="{6271B56A-DA00-4874-C1A1-0387AF886CD0}"/>
          </ac:spMkLst>
        </pc:spChg>
        <pc:spChg chg="mod">
          <ac:chgData name="Miraga Aliyev" userId="8d60d527abe6adcc" providerId="LiveId" clId="{3D52E27E-15CF-4E51-B586-9961FFC17DEF}" dt="2023-10-01T12:28:07.542" v="2183" actId="14838"/>
          <ac:spMkLst>
            <pc:docMk/>
            <pc:sldMk cId="1707647538" sldId="279"/>
            <ac:spMk id="27" creationId="{292AE317-E9EC-467E-EA2D-AB3E4D3C383D}"/>
          </ac:spMkLst>
        </pc:spChg>
        <pc:spChg chg="mod">
          <ac:chgData name="Miraga Aliyev" userId="8d60d527abe6adcc" providerId="LiveId" clId="{3D52E27E-15CF-4E51-B586-9961FFC17DEF}" dt="2023-10-01T12:28:07.542" v="2183" actId="14838"/>
          <ac:spMkLst>
            <pc:docMk/>
            <pc:sldMk cId="1707647538" sldId="279"/>
            <ac:spMk id="28" creationId="{10D050DC-06F7-5851-3B47-8FFF412C6B5A}"/>
          </ac:spMkLst>
        </pc:spChg>
        <pc:spChg chg="mod">
          <ac:chgData name="Miraga Aliyev" userId="8d60d527abe6adcc" providerId="LiveId" clId="{3D52E27E-15CF-4E51-B586-9961FFC17DEF}" dt="2023-10-01T12:28:54.652" v="2256" actId="20577"/>
          <ac:spMkLst>
            <pc:docMk/>
            <pc:sldMk cId="1707647538" sldId="279"/>
            <ac:spMk id="35" creationId="{8AC63D1B-B907-7EBC-0D5A-023E1A837D70}"/>
          </ac:spMkLst>
        </pc:spChg>
      </pc:sldChg>
      <pc:sldChg chg="del">
        <pc:chgData name="Miraga Aliyev" userId="8d60d527abe6adcc" providerId="LiveId" clId="{3D52E27E-15CF-4E51-B586-9961FFC17DEF}" dt="2023-10-01T09:13:32.629" v="9" actId="47"/>
        <pc:sldMkLst>
          <pc:docMk/>
          <pc:sldMk cId="2335657171" sldId="279"/>
        </pc:sldMkLst>
      </pc:sldChg>
      <pc:sldChg chg="addSp delSp modSp add mod">
        <pc:chgData name="Miraga Aliyev" userId="8d60d527abe6adcc" providerId="LiveId" clId="{3D52E27E-15CF-4E51-B586-9961FFC17DEF}" dt="2023-10-01T12:38:41.592" v="2540" actId="1076"/>
        <pc:sldMkLst>
          <pc:docMk/>
          <pc:sldMk cId="2649257733" sldId="280"/>
        </pc:sldMkLst>
        <pc:spChg chg="del">
          <ac:chgData name="Miraga Aliyev" userId="8d60d527abe6adcc" providerId="LiveId" clId="{3D52E27E-15CF-4E51-B586-9961FFC17DEF}" dt="2023-10-01T12:34:26.538" v="2442" actId="478"/>
          <ac:spMkLst>
            <pc:docMk/>
            <pc:sldMk cId="2649257733" sldId="280"/>
            <ac:spMk id="5" creationId="{2FC6188E-08C9-D440-4923-BEF1CD4B08E6}"/>
          </ac:spMkLst>
        </pc:spChg>
        <pc:spChg chg="mod">
          <ac:chgData name="Miraga Aliyev" userId="8d60d527abe6adcc" providerId="LiveId" clId="{3D52E27E-15CF-4E51-B586-9961FFC17DEF}" dt="2023-10-01T12:29:14.771" v="2258" actId="1076"/>
          <ac:spMkLst>
            <pc:docMk/>
            <pc:sldMk cId="2649257733" sldId="280"/>
            <ac:spMk id="6" creationId="{1BBFE8EA-52DB-0F58-F20D-8266564C9833}"/>
          </ac:spMkLst>
        </pc:spChg>
        <pc:spChg chg="del">
          <ac:chgData name="Miraga Aliyev" userId="8d60d527abe6adcc" providerId="LiveId" clId="{3D52E27E-15CF-4E51-B586-9961FFC17DEF}" dt="2023-10-01T12:34:26.538" v="2442" actId="478"/>
          <ac:spMkLst>
            <pc:docMk/>
            <pc:sldMk cId="2649257733" sldId="280"/>
            <ac:spMk id="7" creationId="{9066F0A5-08AF-132D-67E5-207BEF0026CB}"/>
          </ac:spMkLst>
        </pc:spChg>
        <pc:spChg chg="mod">
          <ac:chgData name="Miraga Aliyev" userId="8d60d527abe6adcc" providerId="LiveId" clId="{3D52E27E-15CF-4E51-B586-9961FFC17DEF}" dt="2023-10-01T12:30:38.462" v="2438" actId="14861"/>
          <ac:spMkLst>
            <pc:docMk/>
            <pc:sldMk cId="2649257733" sldId="280"/>
            <ac:spMk id="13" creationId="{70C29171-2EBB-BA54-504E-ADB7A0256631}"/>
          </ac:spMkLst>
        </pc:spChg>
        <pc:spChg chg="mod">
          <ac:chgData name="Miraga Aliyev" userId="8d60d527abe6adcc" providerId="LiveId" clId="{3D52E27E-15CF-4E51-B586-9961FFC17DEF}" dt="2023-10-01T12:29:14.771" v="2258" actId="1076"/>
          <ac:spMkLst>
            <pc:docMk/>
            <pc:sldMk cId="2649257733" sldId="280"/>
            <ac:spMk id="15" creationId="{878C9F13-8C3B-EAE1-C9CA-1F46918B4BA3}"/>
          </ac:spMkLst>
        </pc:spChg>
        <pc:spChg chg="del">
          <ac:chgData name="Miraga Aliyev" userId="8d60d527abe6adcc" providerId="LiveId" clId="{3D52E27E-15CF-4E51-B586-9961FFC17DEF}" dt="2023-10-01T12:34:26.538" v="2442" actId="478"/>
          <ac:spMkLst>
            <pc:docMk/>
            <pc:sldMk cId="2649257733" sldId="280"/>
            <ac:spMk id="22" creationId="{79EAE2F8-E1B1-CD5A-7D38-F7153CB62410}"/>
          </ac:spMkLst>
        </pc:spChg>
        <pc:spChg chg="del">
          <ac:chgData name="Miraga Aliyev" userId="8d60d527abe6adcc" providerId="LiveId" clId="{3D52E27E-15CF-4E51-B586-9961FFC17DEF}" dt="2023-10-01T12:34:26.538" v="2442" actId="478"/>
          <ac:spMkLst>
            <pc:docMk/>
            <pc:sldMk cId="2649257733" sldId="280"/>
            <ac:spMk id="23" creationId="{F10BC993-2158-9ECF-622A-DCDD46020D8A}"/>
          </ac:spMkLst>
        </pc:spChg>
        <pc:spChg chg="add mod">
          <ac:chgData name="Miraga Aliyev" userId="8d60d527abe6adcc" providerId="LiveId" clId="{3D52E27E-15CF-4E51-B586-9961FFC17DEF}" dt="2023-10-01T12:38:38.977" v="2539" actId="1076"/>
          <ac:spMkLst>
            <pc:docMk/>
            <pc:sldMk cId="2649257733" sldId="280"/>
            <ac:spMk id="34" creationId="{AB5D22F9-527C-4EC2-4384-B0728C838DAA}"/>
          </ac:spMkLst>
        </pc:spChg>
        <pc:spChg chg="mod">
          <ac:chgData name="Miraga Aliyev" userId="8d60d527abe6adcc" providerId="LiveId" clId="{3D52E27E-15CF-4E51-B586-9961FFC17DEF}" dt="2023-10-01T12:30:16.765" v="2427" actId="207"/>
          <ac:spMkLst>
            <pc:docMk/>
            <pc:sldMk cId="2649257733" sldId="280"/>
            <ac:spMk id="35" creationId="{8AC63D1B-B907-7EBC-0D5A-023E1A837D70}"/>
          </ac:spMkLst>
        </pc:spChg>
        <pc:spChg chg="add mod">
          <ac:chgData name="Miraga Aliyev" userId="8d60d527abe6adcc" providerId="LiveId" clId="{3D52E27E-15CF-4E51-B586-9961FFC17DEF}" dt="2023-10-01T12:38:41.592" v="2540" actId="1076"/>
          <ac:spMkLst>
            <pc:docMk/>
            <pc:sldMk cId="2649257733" sldId="280"/>
            <ac:spMk id="36" creationId="{0D5D1E33-B054-EF35-470E-635F0E909308}"/>
          </ac:spMkLst>
        </pc:spChg>
        <pc:cxnChg chg="add mod">
          <ac:chgData name="Miraga Aliyev" userId="8d60d527abe6adcc" providerId="LiveId" clId="{3D52E27E-15CF-4E51-B586-9961FFC17DEF}" dt="2023-10-01T12:38:38.977" v="2539" actId="1076"/>
          <ac:cxnSpMkLst>
            <pc:docMk/>
            <pc:sldMk cId="2649257733" sldId="280"/>
            <ac:cxnSpMk id="2" creationId="{DBC83F70-7C0F-B845-C55E-39DECD7C8EF5}"/>
          </ac:cxnSpMkLst>
        </pc:cxnChg>
        <pc:cxnChg chg="del">
          <ac:chgData name="Miraga Aliyev" userId="8d60d527abe6adcc" providerId="LiveId" clId="{3D52E27E-15CF-4E51-B586-9961FFC17DEF}" dt="2023-10-01T12:34:26.538" v="2442" actId="478"/>
          <ac:cxnSpMkLst>
            <pc:docMk/>
            <pc:sldMk cId="2649257733" sldId="280"/>
            <ac:cxnSpMk id="8" creationId="{AD70AE6C-0D53-C549-CD5E-AB6605A3B002}"/>
          </ac:cxnSpMkLst>
        </pc:cxnChg>
        <pc:cxnChg chg="del">
          <ac:chgData name="Miraga Aliyev" userId="8d60d527abe6adcc" providerId="LiveId" clId="{3D52E27E-15CF-4E51-B586-9961FFC17DEF}" dt="2023-10-01T12:34:26.538" v="2442" actId="478"/>
          <ac:cxnSpMkLst>
            <pc:docMk/>
            <pc:sldMk cId="2649257733" sldId="280"/>
            <ac:cxnSpMk id="9" creationId="{DE372257-128C-416E-5C51-4B5285DCAC1B}"/>
          </ac:cxnSpMkLst>
        </pc:cxnChg>
        <pc:cxnChg chg="del">
          <ac:chgData name="Miraga Aliyev" userId="8d60d527abe6adcc" providerId="LiveId" clId="{3D52E27E-15CF-4E51-B586-9961FFC17DEF}" dt="2023-10-01T12:34:26.538" v="2442" actId="478"/>
          <ac:cxnSpMkLst>
            <pc:docMk/>
            <pc:sldMk cId="2649257733" sldId="280"/>
            <ac:cxnSpMk id="12" creationId="{06BA44CF-BC32-984F-6C45-8B739AFFF663}"/>
          </ac:cxnSpMkLst>
        </pc:cxnChg>
        <pc:cxnChg chg="del">
          <ac:chgData name="Miraga Aliyev" userId="8d60d527abe6adcc" providerId="LiveId" clId="{3D52E27E-15CF-4E51-B586-9961FFC17DEF}" dt="2023-10-01T12:34:26.538" v="2442" actId="478"/>
          <ac:cxnSpMkLst>
            <pc:docMk/>
            <pc:sldMk cId="2649257733" sldId="280"/>
            <ac:cxnSpMk id="14" creationId="{CC4DDEFD-2562-8913-49A2-EF3D45666974}"/>
          </ac:cxnSpMkLst>
        </pc:cxnChg>
        <pc:cxnChg chg="add mod">
          <ac:chgData name="Miraga Aliyev" userId="8d60d527abe6adcc" providerId="LiveId" clId="{3D52E27E-15CF-4E51-B586-9961FFC17DEF}" dt="2023-10-01T12:38:41.592" v="2540" actId="1076"/>
          <ac:cxnSpMkLst>
            <pc:docMk/>
            <pc:sldMk cId="2649257733" sldId="280"/>
            <ac:cxnSpMk id="33" creationId="{CFAE2BC1-E159-D915-2E0A-ADD9A07EFE0F}"/>
          </ac:cxnSpMkLst>
        </pc:cxnChg>
      </pc:sldChg>
      <pc:sldChg chg="del">
        <pc:chgData name="Miraga Aliyev" userId="8d60d527abe6adcc" providerId="LiveId" clId="{3D52E27E-15CF-4E51-B586-9961FFC17DEF}" dt="2023-10-01T09:13:32.629" v="9" actId="47"/>
        <pc:sldMkLst>
          <pc:docMk/>
          <pc:sldMk cId="3841832720" sldId="280"/>
        </pc:sldMkLst>
      </pc:sldChg>
      <pc:sldChg chg="addSp delSp modSp add mod ord">
        <pc:chgData name="Miraga Aliyev" userId="8d60d527abe6adcc" providerId="LiveId" clId="{3D52E27E-15CF-4E51-B586-9961FFC17DEF}" dt="2023-10-01T12:38:17.890" v="2537" actId="1076"/>
        <pc:sldMkLst>
          <pc:docMk/>
          <pc:sldMk cId="46729087" sldId="281"/>
        </pc:sldMkLst>
        <pc:spChg chg="add mod">
          <ac:chgData name="Miraga Aliyev" userId="8d60d527abe6adcc" providerId="LiveId" clId="{3D52E27E-15CF-4E51-B586-9961FFC17DEF}" dt="2023-10-01T12:34:39.468" v="2447" actId="1076"/>
          <ac:spMkLst>
            <pc:docMk/>
            <pc:sldMk cId="46729087" sldId="281"/>
            <ac:spMk id="2" creationId="{09A3087B-7FE7-7186-05CE-EBB5CBB0BCA6}"/>
          </ac:spMkLst>
        </pc:spChg>
        <pc:spChg chg="mod">
          <ac:chgData name="Miraga Aliyev" userId="8d60d527abe6adcc" providerId="LiveId" clId="{3D52E27E-15CF-4E51-B586-9961FFC17DEF}" dt="2023-10-01T12:37:48.090" v="2532" actId="1076"/>
          <ac:spMkLst>
            <pc:docMk/>
            <pc:sldMk cId="46729087" sldId="281"/>
            <ac:spMk id="3" creationId="{E1C37548-8353-F355-653A-FA9DFB31D839}"/>
          </ac:spMkLst>
        </pc:spChg>
        <pc:spChg chg="del">
          <ac:chgData name="Miraga Aliyev" userId="8d60d527abe6adcc" providerId="LiveId" clId="{3D52E27E-15CF-4E51-B586-9961FFC17DEF}" dt="2023-10-01T12:34:36.582" v="2445" actId="478"/>
          <ac:spMkLst>
            <pc:docMk/>
            <pc:sldMk cId="46729087" sldId="281"/>
            <ac:spMk id="5" creationId="{C18E8695-9F79-84D7-66AA-C621A90DDA4F}"/>
          </ac:spMkLst>
        </pc:spChg>
        <pc:spChg chg="add mod">
          <ac:chgData name="Miraga Aliyev" userId="8d60d527abe6adcc" providerId="LiveId" clId="{3D52E27E-15CF-4E51-B586-9961FFC17DEF}" dt="2023-10-01T12:34:39.468" v="2447" actId="1076"/>
          <ac:spMkLst>
            <pc:docMk/>
            <pc:sldMk cId="46729087" sldId="281"/>
            <ac:spMk id="6" creationId="{26A81432-BFE0-0C1A-4D39-6D38412F5143}"/>
          </ac:spMkLst>
        </pc:spChg>
        <pc:spChg chg="del">
          <ac:chgData name="Miraga Aliyev" userId="8d60d527abe6adcc" providerId="LiveId" clId="{3D52E27E-15CF-4E51-B586-9961FFC17DEF}" dt="2023-10-01T12:34:36.582" v="2445" actId="478"/>
          <ac:spMkLst>
            <pc:docMk/>
            <pc:sldMk cId="46729087" sldId="281"/>
            <ac:spMk id="7" creationId="{C416C80F-2907-FCC8-4AA4-2188AE75D8A8}"/>
          </ac:spMkLst>
        </pc:spChg>
        <pc:spChg chg="del">
          <ac:chgData name="Miraga Aliyev" userId="8d60d527abe6adcc" providerId="LiveId" clId="{3D52E27E-15CF-4E51-B586-9961FFC17DEF}" dt="2023-10-01T12:34:36.582" v="2445" actId="478"/>
          <ac:spMkLst>
            <pc:docMk/>
            <pc:sldMk cId="46729087" sldId="281"/>
            <ac:spMk id="8" creationId="{D6CA592C-233C-81AC-2878-ABE03FD9DFC7}"/>
          </ac:spMkLst>
        </pc:spChg>
        <pc:spChg chg="del">
          <ac:chgData name="Miraga Aliyev" userId="8d60d527abe6adcc" providerId="LiveId" clId="{3D52E27E-15CF-4E51-B586-9961FFC17DEF}" dt="2023-10-01T12:34:36.582" v="2445" actId="478"/>
          <ac:spMkLst>
            <pc:docMk/>
            <pc:sldMk cId="46729087" sldId="281"/>
            <ac:spMk id="9" creationId="{E35143BC-46F9-1002-2B9F-0688FE4B1B15}"/>
          </ac:spMkLst>
        </pc:spChg>
        <pc:spChg chg="add mod">
          <ac:chgData name="Miraga Aliyev" userId="8d60d527abe6adcc" providerId="LiveId" clId="{3D52E27E-15CF-4E51-B586-9961FFC17DEF}" dt="2023-10-01T12:34:39.468" v="2447" actId="1076"/>
          <ac:spMkLst>
            <pc:docMk/>
            <pc:sldMk cId="46729087" sldId="281"/>
            <ac:spMk id="10" creationId="{0D4F4F4A-1F66-8FAC-78B0-A0200C133442}"/>
          </ac:spMkLst>
        </pc:spChg>
        <pc:spChg chg="del">
          <ac:chgData name="Miraga Aliyev" userId="8d60d527abe6adcc" providerId="LiveId" clId="{3D52E27E-15CF-4E51-B586-9961FFC17DEF}" dt="2023-10-01T12:34:36.582" v="2445" actId="478"/>
          <ac:spMkLst>
            <pc:docMk/>
            <pc:sldMk cId="46729087" sldId="281"/>
            <ac:spMk id="12" creationId="{37C5E892-7B14-06F7-CB07-ECA069D7FF40}"/>
          </ac:spMkLst>
        </pc:spChg>
        <pc:spChg chg="del">
          <ac:chgData name="Miraga Aliyev" userId="8d60d527abe6adcc" providerId="LiveId" clId="{3D52E27E-15CF-4E51-B586-9961FFC17DEF}" dt="2023-10-01T12:34:36.582" v="2445" actId="478"/>
          <ac:spMkLst>
            <pc:docMk/>
            <pc:sldMk cId="46729087" sldId="281"/>
            <ac:spMk id="14" creationId="{C6909AB0-8CF4-A458-666F-FF08C52120CB}"/>
          </ac:spMkLst>
        </pc:spChg>
        <pc:spChg chg="del">
          <ac:chgData name="Miraga Aliyev" userId="8d60d527abe6adcc" providerId="LiveId" clId="{3D52E27E-15CF-4E51-B586-9961FFC17DEF}" dt="2023-10-01T12:34:36.582" v="2445" actId="478"/>
          <ac:spMkLst>
            <pc:docMk/>
            <pc:sldMk cId="46729087" sldId="281"/>
            <ac:spMk id="17" creationId="{054E5F2B-4B00-8FAC-AAFD-BA6761A568DB}"/>
          </ac:spMkLst>
        </pc:spChg>
        <pc:spChg chg="del">
          <ac:chgData name="Miraga Aliyev" userId="8d60d527abe6adcc" providerId="LiveId" clId="{3D52E27E-15CF-4E51-B586-9961FFC17DEF}" dt="2023-10-01T12:34:36.582" v="2445" actId="478"/>
          <ac:spMkLst>
            <pc:docMk/>
            <pc:sldMk cId="46729087" sldId="281"/>
            <ac:spMk id="18" creationId="{B4782F65-A7A5-257F-4D2A-9D2C5C228D5F}"/>
          </ac:spMkLst>
        </pc:spChg>
        <pc:spChg chg="del">
          <ac:chgData name="Miraga Aliyev" userId="8d60d527abe6adcc" providerId="LiveId" clId="{3D52E27E-15CF-4E51-B586-9961FFC17DEF}" dt="2023-10-01T12:34:36.582" v="2445" actId="478"/>
          <ac:spMkLst>
            <pc:docMk/>
            <pc:sldMk cId="46729087" sldId="281"/>
            <ac:spMk id="19" creationId="{098A2040-D3E6-D9AB-A5BF-7EB520F3468B}"/>
          </ac:spMkLst>
        </pc:spChg>
        <pc:spChg chg="del">
          <ac:chgData name="Miraga Aliyev" userId="8d60d527abe6adcc" providerId="LiveId" clId="{3D52E27E-15CF-4E51-B586-9961FFC17DEF}" dt="2023-10-01T12:34:36.582" v="2445" actId="478"/>
          <ac:spMkLst>
            <pc:docMk/>
            <pc:sldMk cId="46729087" sldId="281"/>
            <ac:spMk id="20" creationId="{FA6D70AE-1678-2403-4638-EAAF56F36CCC}"/>
          </ac:spMkLst>
        </pc:spChg>
        <pc:spChg chg="add mod">
          <ac:chgData name="Miraga Aliyev" userId="8d60d527abe6adcc" providerId="LiveId" clId="{3D52E27E-15CF-4E51-B586-9961FFC17DEF}" dt="2023-10-01T12:34:39.468" v="2447" actId="1076"/>
          <ac:spMkLst>
            <pc:docMk/>
            <pc:sldMk cId="46729087" sldId="281"/>
            <ac:spMk id="21" creationId="{C243AD6B-A277-BE9C-572B-0A0E69DF8420}"/>
          </ac:spMkLst>
        </pc:spChg>
        <pc:spChg chg="add mod">
          <ac:chgData name="Miraga Aliyev" userId="8d60d527abe6adcc" providerId="LiveId" clId="{3D52E27E-15CF-4E51-B586-9961FFC17DEF}" dt="2023-10-01T12:34:39.468" v="2447" actId="1076"/>
          <ac:spMkLst>
            <pc:docMk/>
            <pc:sldMk cId="46729087" sldId="281"/>
            <ac:spMk id="22" creationId="{82501BFB-9089-F378-B51A-F4460E20BCB1}"/>
          </ac:spMkLst>
        </pc:spChg>
        <pc:spChg chg="add mod">
          <ac:chgData name="Miraga Aliyev" userId="8d60d527abe6adcc" providerId="LiveId" clId="{3D52E27E-15CF-4E51-B586-9961FFC17DEF}" dt="2023-10-01T12:34:39.468" v="2447" actId="1076"/>
          <ac:spMkLst>
            <pc:docMk/>
            <pc:sldMk cId="46729087" sldId="281"/>
            <ac:spMk id="23" creationId="{10E7ED55-84C4-B56F-295A-FB97010C03C4}"/>
          </ac:spMkLst>
        </pc:spChg>
        <pc:spChg chg="del">
          <ac:chgData name="Miraga Aliyev" userId="8d60d527abe6adcc" providerId="LiveId" clId="{3D52E27E-15CF-4E51-B586-9961FFC17DEF}" dt="2023-10-01T12:34:36.582" v="2445" actId="478"/>
          <ac:spMkLst>
            <pc:docMk/>
            <pc:sldMk cId="46729087" sldId="281"/>
            <ac:spMk id="24" creationId="{A8EE806F-8474-BB19-46C9-6008369C13E3}"/>
          </ac:spMkLst>
        </pc:spChg>
        <pc:spChg chg="del">
          <ac:chgData name="Miraga Aliyev" userId="8d60d527abe6adcc" providerId="LiveId" clId="{3D52E27E-15CF-4E51-B586-9961FFC17DEF}" dt="2023-10-01T12:34:36.582" v="2445" actId="478"/>
          <ac:spMkLst>
            <pc:docMk/>
            <pc:sldMk cId="46729087" sldId="281"/>
            <ac:spMk id="25" creationId="{0BD5A7FF-4A88-76E7-70AA-CF02A44D0914}"/>
          </ac:spMkLst>
        </pc:spChg>
        <pc:spChg chg="add mod">
          <ac:chgData name="Miraga Aliyev" userId="8d60d527abe6adcc" providerId="LiveId" clId="{3D52E27E-15CF-4E51-B586-9961FFC17DEF}" dt="2023-10-01T12:34:39.468" v="2447" actId="1076"/>
          <ac:spMkLst>
            <pc:docMk/>
            <pc:sldMk cId="46729087" sldId="281"/>
            <ac:spMk id="26" creationId="{208932D4-F8B1-770A-50D0-720D5DD86C2B}"/>
          </ac:spMkLst>
        </pc:spChg>
        <pc:spChg chg="del">
          <ac:chgData name="Miraga Aliyev" userId="8d60d527abe6adcc" providerId="LiveId" clId="{3D52E27E-15CF-4E51-B586-9961FFC17DEF}" dt="2023-10-01T12:34:36.582" v="2445" actId="478"/>
          <ac:spMkLst>
            <pc:docMk/>
            <pc:sldMk cId="46729087" sldId="281"/>
            <ac:spMk id="28" creationId="{E3614A1C-45FC-6C02-B9CD-3AF98B5E8707}"/>
          </ac:spMkLst>
        </pc:spChg>
        <pc:spChg chg="add mod">
          <ac:chgData name="Miraga Aliyev" userId="8d60d527abe6adcc" providerId="LiveId" clId="{3D52E27E-15CF-4E51-B586-9961FFC17DEF}" dt="2023-10-01T12:34:39.468" v="2447" actId="1076"/>
          <ac:spMkLst>
            <pc:docMk/>
            <pc:sldMk cId="46729087" sldId="281"/>
            <ac:spMk id="31" creationId="{A72AA090-9621-7009-20B8-FAE6BA783308}"/>
          </ac:spMkLst>
        </pc:spChg>
        <pc:spChg chg="add mod">
          <ac:chgData name="Miraga Aliyev" userId="8d60d527abe6adcc" providerId="LiveId" clId="{3D52E27E-15CF-4E51-B586-9961FFC17DEF}" dt="2023-10-01T12:34:39.468" v="2447" actId="1076"/>
          <ac:spMkLst>
            <pc:docMk/>
            <pc:sldMk cId="46729087" sldId="281"/>
            <ac:spMk id="32" creationId="{8C558048-B102-094F-E210-A5A241B5341F}"/>
          </ac:spMkLst>
        </pc:spChg>
        <pc:spChg chg="add mod">
          <ac:chgData name="Miraga Aliyev" userId="8d60d527abe6adcc" providerId="LiveId" clId="{3D52E27E-15CF-4E51-B586-9961FFC17DEF}" dt="2023-10-01T12:34:39.468" v="2447" actId="1076"/>
          <ac:spMkLst>
            <pc:docMk/>
            <pc:sldMk cId="46729087" sldId="281"/>
            <ac:spMk id="33" creationId="{0D9A973F-AC21-E93B-99FE-55B4A5B03BB4}"/>
          </ac:spMkLst>
        </pc:spChg>
        <pc:spChg chg="add mod">
          <ac:chgData name="Miraga Aliyev" userId="8d60d527abe6adcc" providerId="LiveId" clId="{3D52E27E-15CF-4E51-B586-9961FFC17DEF}" dt="2023-10-01T12:34:39.468" v="2447" actId="1076"/>
          <ac:spMkLst>
            <pc:docMk/>
            <pc:sldMk cId="46729087" sldId="281"/>
            <ac:spMk id="34" creationId="{FA317777-979F-BA7B-7070-31EEBC1E4EA8}"/>
          </ac:spMkLst>
        </pc:spChg>
        <pc:spChg chg="add mod">
          <ac:chgData name="Miraga Aliyev" userId="8d60d527abe6adcc" providerId="LiveId" clId="{3D52E27E-15CF-4E51-B586-9961FFC17DEF}" dt="2023-10-01T12:34:39.468" v="2447" actId="1076"/>
          <ac:spMkLst>
            <pc:docMk/>
            <pc:sldMk cId="46729087" sldId="281"/>
            <ac:spMk id="35" creationId="{B843B78A-45E2-3AEC-2DF8-D23113403C00}"/>
          </ac:spMkLst>
        </pc:spChg>
        <pc:spChg chg="add mod">
          <ac:chgData name="Miraga Aliyev" userId="8d60d527abe6adcc" providerId="LiveId" clId="{3D52E27E-15CF-4E51-B586-9961FFC17DEF}" dt="2023-10-01T12:34:39.468" v="2447" actId="1076"/>
          <ac:spMkLst>
            <pc:docMk/>
            <pc:sldMk cId="46729087" sldId="281"/>
            <ac:spMk id="36" creationId="{881DC3AE-7C37-84D0-BB99-93D94FDC9942}"/>
          </ac:spMkLst>
        </pc:spChg>
        <pc:spChg chg="add mod">
          <ac:chgData name="Miraga Aliyev" userId="8d60d527abe6adcc" providerId="LiveId" clId="{3D52E27E-15CF-4E51-B586-9961FFC17DEF}" dt="2023-10-01T12:34:39.468" v="2447" actId="1076"/>
          <ac:spMkLst>
            <pc:docMk/>
            <pc:sldMk cId="46729087" sldId="281"/>
            <ac:spMk id="37" creationId="{E5213A92-DDF9-0FB4-5CAB-E7F692E598C1}"/>
          </ac:spMkLst>
        </pc:spChg>
        <pc:spChg chg="add mod">
          <ac:chgData name="Miraga Aliyev" userId="8d60d527abe6adcc" providerId="LiveId" clId="{3D52E27E-15CF-4E51-B586-9961FFC17DEF}" dt="2023-10-01T12:34:39.468" v="2447" actId="1076"/>
          <ac:spMkLst>
            <pc:docMk/>
            <pc:sldMk cId="46729087" sldId="281"/>
            <ac:spMk id="38" creationId="{265860A9-1DD0-DC7D-2523-895EE23C55D5}"/>
          </ac:spMkLst>
        </pc:spChg>
        <pc:spChg chg="del">
          <ac:chgData name="Miraga Aliyev" userId="8d60d527abe6adcc" providerId="LiveId" clId="{3D52E27E-15CF-4E51-B586-9961FFC17DEF}" dt="2023-10-01T12:34:36.582" v="2445" actId="478"/>
          <ac:spMkLst>
            <pc:docMk/>
            <pc:sldMk cId="46729087" sldId="281"/>
            <ac:spMk id="39" creationId="{3CED68A3-7024-5E3C-4B08-238ECDBC1912}"/>
          </ac:spMkLst>
        </pc:spChg>
        <pc:spChg chg="del">
          <ac:chgData name="Miraga Aliyev" userId="8d60d527abe6adcc" providerId="LiveId" clId="{3D52E27E-15CF-4E51-B586-9961FFC17DEF}" dt="2023-10-01T12:34:36.582" v="2445" actId="478"/>
          <ac:spMkLst>
            <pc:docMk/>
            <pc:sldMk cId="46729087" sldId="281"/>
            <ac:spMk id="40" creationId="{9F2B897D-4D9E-0C60-159A-ED862C4330AC}"/>
          </ac:spMkLst>
        </pc:spChg>
        <pc:spChg chg="del">
          <ac:chgData name="Miraga Aliyev" userId="8d60d527abe6adcc" providerId="LiveId" clId="{3D52E27E-15CF-4E51-B586-9961FFC17DEF}" dt="2023-10-01T12:34:36.582" v="2445" actId="478"/>
          <ac:spMkLst>
            <pc:docMk/>
            <pc:sldMk cId="46729087" sldId="281"/>
            <ac:spMk id="41" creationId="{B2BB914C-F580-F0C3-E8F2-E9002A3056FF}"/>
          </ac:spMkLst>
        </pc:spChg>
        <pc:spChg chg="del">
          <ac:chgData name="Miraga Aliyev" userId="8d60d527abe6adcc" providerId="LiveId" clId="{3D52E27E-15CF-4E51-B586-9961FFC17DEF}" dt="2023-10-01T12:34:36.582" v="2445" actId="478"/>
          <ac:spMkLst>
            <pc:docMk/>
            <pc:sldMk cId="46729087" sldId="281"/>
            <ac:spMk id="42" creationId="{34F7E902-D4AB-299B-C7B2-3E4FDDF1A0D8}"/>
          </ac:spMkLst>
        </pc:spChg>
        <pc:spChg chg="del">
          <ac:chgData name="Miraga Aliyev" userId="8d60d527abe6adcc" providerId="LiveId" clId="{3D52E27E-15CF-4E51-B586-9961FFC17DEF}" dt="2023-10-01T12:34:36.582" v="2445" actId="478"/>
          <ac:spMkLst>
            <pc:docMk/>
            <pc:sldMk cId="46729087" sldId="281"/>
            <ac:spMk id="43" creationId="{644488EC-50A3-0C68-B1EF-FA76A48AF4B2}"/>
          </ac:spMkLst>
        </pc:spChg>
        <pc:spChg chg="del">
          <ac:chgData name="Miraga Aliyev" userId="8d60d527abe6adcc" providerId="LiveId" clId="{3D52E27E-15CF-4E51-B586-9961FFC17DEF}" dt="2023-10-01T12:34:36.582" v="2445" actId="478"/>
          <ac:spMkLst>
            <pc:docMk/>
            <pc:sldMk cId="46729087" sldId="281"/>
            <ac:spMk id="44" creationId="{91C3DF47-843A-BAFA-C7BC-FEBABF1A03A3}"/>
          </ac:spMkLst>
        </pc:spChg>
        <pc:spChg chg="add mod">
          <ac:chgData name="Miraga Aliyev" userId="8d60d527abe6adcc" providerId="LiveId" clId="{3D52E27E-15CF-4E51-B586-9961FFC17DEF}" dt="2023-10-01T12:34:39.468" v="2447" actId="1076"/>
          <ac:spMkLst>
            <pc:docMk/>
            <pc:sldMk cId="46729087" sldId="281"/>
            <ac:spMk id="45" creationId="{215172BE-C6FD-2DB0-4737-823881D6AD53}"/>
          </ac:spMkLst>
        </pc:spChg>
        <pc:spChg chg="del">
          <ac:chgData name="Miraga Aliyev" userId="8d60d527abe6adcc" providerId="LiveId" clId="{3D52E27E-15CF-4E51-B586-9961FFC17DEF}" dt="2023-10-01T12:34:36.582" v="2445" actId="478"/>
          <ac:spMkLst>
            <pc:docMk/>
            <pc:sldMk cId="46729087" sldId="281"/>
            <ac:spMk id="46" creationId="{12C8E99C-664B-642A-CC84-112512839202}"/>
          </ac:spMkLst>
        </pc:spChg>
        <pc:spChg chg="add mod">
          <ac:chgData name="Miraga Aliyev" userId="8d60d527abe6adcc" providerId="LiveId" clId="{3D52E27E-15CF-4E51-B586-9961FFC17DEF}" dt="2023-10-01T12:34:39.468" v="2447" actId="1076"/>
          <ac:spMkLst>
            <pc:docMk/>
            <pc:sldMk cId="46729087" sldId="281"/>
            <ac:spMk id="47" creationId="{4066E4A8-BECB-A826-969C-E4FDCF5C679E}"/>
          </ac:spMkLst>
        </pc:spChg>
        <pc:spChg chg="add mod">
          <ac:chgData name="Miraga Aliyev" userId="8d60d527abe6adcc" providerId="LiveId" clId="{3D52E27E-15CF-4E51-B586-9961FFC17DEF}" dt="2023-10-01T12:34:39.468" v="2447" actId="1076"/>
          <ac:spMkLst>
            <pc:docMk/>
            <pc:sldMk cId="46729087" sldId="281"/>
            <ac:spMk id="48" creationId="{1D7E63A3-ABBD-2D70-56A7-B9861A3358E5}"/>
          </ac:spMkLst>
        </pc:spChg>
        <pc:spChg chg="add mod">
          <ac:chgData name="Miraga Aliyev" userId="8d60d527abe6adcc" providerId="LiveId" clId="{3D52E27E-15CF-4E51-B586-9961FFC17DEF}" dt="2023-10-01T12:34:39.468" v="2447" actId="1076"/>
          <ac:spMkLst>
            <pc:docMk/>
            <pc:sldMk cId="46729087" sldId="281"/>
            <ac:spMk id="49" creationId="{582C08F1-50DA-9F2E-2C0F-CD97B0622607}"/>
          </ac:spMkLst>
        </pc:spChg>
        <pc:spChg chg="add mod">
          <ac:chgData name="Miraga Aliyev" userId="8d60d527abe6adcc" providerId="LiveId" clId="{3D52E27E-15CF-4E51-B586-9961FFC17DEF}" dt="2023-10-01T12:34:39.468" v="2447" actId="1076"/>
          <ac:spMkLst>
            <pc:docMk/>
            <pc:sldMk cId="46729087" sldId="281"/>
            <ac:spMk id="50" creationId="{C10FE823-7909-85CB-265A-6E28C0F3FC9F}"/>
          </ac:spMkLst>
        </pc:spChg>
        <pc:spChg chg="add mod">
          <ac:chgData name="Miraga Aliyev" userId="8d60d527abe6adcc" providerId="LiveId" clId="{3D52E27E-15CF-4E51-B586-9961FFC17DEF}" dt="2023-10-01T12:34:39.468" v="2447" actId="1076"/>
          <ac:spMkLst>
            <pc:docMk/>
            <pc:sldMk cId="46729087" sldId="281"/>
            <ac:spMk id="51" creationId="{687B0F67-21D0-F62B-C4D6-89F0A551E686}"/>
          </ac:spMkLst>
        </pc:spChg>
        <pc:spChg chg="add mod">
          <ac:chgData name="Miraga Aliyev" userId="8d60d527abe6adcc" providerId="LiveId" clId="{3D52E27E-15CF-4E51-B586-9961FFC17DEF}" dt="2023-10-01T12:34:39.468" v="2447" actId="1076"/>
          <ac:spMkLst>
            <pc:docMk/>
            <pc:sldMk cId="46729087" sldId="281"/>
            <ac:spMk id="52" creationId="{39A82EED-F25B-5B73-DAC8-0FC07F6F483B}"/>
          </ac:spMkLst>
        </pc:spChg>
        <pc:spChg chg="add mod">
          <ac:chgData name="Miraga Aliyev" userId="8d60d527abe6adcc" providerId="LiveId" clId="{3D52E27E-15CF-4E51-B586-9961FFC17DEF}" dt="2023-10-01T12:34:39.468" v="2447" actId="1076"/>
          <ac:spMkLst>
            <pc:docMk/>
            <pc:sldMk cId="46729087" sldId="281"/>
            <ac:spMk id="53" creationId="{FDDDD081-9A2A-1925-C373-D46E4DC74A9F}"/>
          </ac:spMkLst>
        </pc:spChg>
        <pc:spChg chg="add mod ord">
          <ac:chgData name="Miraga Aliyev" userId="8d60d527abe6adcc" providerId="LiveId" clId="{3D52E27E-15CF-4E51-B586-9961FFC17DEF}" dt="2023-10-01T12:38:11.951" v="2536" actId="14100"/>
          <ac:spMkLst>
            <pc:docMk/>
            <pc:sldMk cId="46729087" sldId="281"/>
            <ac:spMk id="54" creationId="{282F2FBE-B8A2-F921-DF95-B2C371E0C6E4}"/>
          </ac:spMkLst>
        </pc:spChg>
        <pc:spChg chg="del">
          <ac:chgData name="Miraga Aliyev" userId="8d60d527abe6adcc" providerId="LiveId" clId="{3D52E27E-15CF-4E51-B586-9961FFC17DEF}" dt="2023-10-01T12:34:36.582" v="2445" actId="478"/>
          <ac:spMkLst>
            <pc:docMk/>
            <pc:sldMk cId="46729087" sldId="281"/>
            <ac:spMk id="55" creationId="{26232156-FBE0-EB38-5A97-E58750E8A97F}"/>
          </ac:spMkLst>
        </pc:spChg>
        <pc:spChg chg="del">
          <ac:chgData name="Miraga Aliyev" userId="8d60d527abe6adcc" providerId="LiveId" clId="{3D52E27E-15CF-4E51-B586-9961FFC17DEF}" dt="2023-10-01T12:34:36.582" v="2445" actId="478"/>
          <ac:spMkLst>
            <pc:docMk/>
            <pc:sldMk cId="46729087" sldId="281"/>
            <ac:spMk id="56" creationId="{99898927-C738-18E5-42FD-280868CAD58F}"/>
          </ac:spMkLst>
        </pc:spChg>
        <pc:spChg chg="del">
          <ac:chgData name="Miraga Aliyev" userId="8d60d527abe6adcc" providerId="LiveId" clId="{3D52E27E-15CF-4E51-B586-9961FFC17DEF}" dt="2023-10-01T12:34:36.582" v="2445" actId="478"/>
          <ac:spMkLst>
            <pc:docMk/>
            <pc:sldMk cId="46729087" sldId="281"/>
            <ac:spMk id="57" creationId="{1F8F931E-5CE7-768B-33BE-F44F3B74EB90}"/>
          </ac:spMkLst>
        </pc:spChg>
        <pc:spChg chg="del">
          <ac:chgData name="Miraga Aliyev" userId="8d60d527abe6adcc" providerId="LiveId" clId="{3D52E27E-15CF-4E51-B586-9961FFC17DEF}" dt="2023-10-01T12:34:34.948" v="2444" actId="478"/>
          <ac:spMkLst>
            <pc:docMk/>
            <pc:sldMk cId="46729087" sldId="281"/>
            <ac:spMk id="58" creationId="{107D3959-2258-1541-C01D-3AEC1D650A59}"/>
          </ac:spMkLst>
        </pc:spChg>
        <pc:spChg chg="del">
          <ac:chgData name="Miraga Aliyev" userId="8d60d527abe6adcc" providerId="LiveId" clId="{3D52E27E-15CF-4E51-B586-9961FFC17DEF}" dt="2023-10-01T12:34:33.319" v="2443" actId="478"/>
          <ac:spMkLst>
            <pc:docMk/>
            <pc:sldMk cId="46729087" sldId="281"/>
            <ac:spMk id="59" creationId="{A84B37EB-7163-E304-87D6-175FAFBE77FD}"/>
          </ac:spMkLst>
        </pc:spChg>
        <pc:spChg chg="add mod">
          <ac:chgData name="Miraga Aliyev" userId="8d60d527abe6adcc" providerId="LiveId" clId="{3D52E27E-15CF-4E51-B586-9961FFC17DEF}" dt="2023-10-01T12:38:17.890" v="2537" actId="1076"/>
          <ac:spMkLst>
            <pc:docMk/>
            <pc:sldMk cId="46729087" sldId="281"/>
            <ac:spMk id="64" creationId="{A492497E-7CD7-EBAE-BE40-23701128E4EE}"/>
          </ac:spMkLst>
        </pc:spChg>
        <pc:spChg chg="del">
          <ac:chgData name="Miraga Aliyev" userId="8d60d527abe6adcc" providerId="LiveId" clId="{3D52E27E-15CF-4E51-B586-9961FFC17DEF}" dt="2023-10-01T12:34:34.948" v="2444" actId="478"/>
          <ac:spMkLst>
            <pc:docMk/>
            <pc:sldMk cId="46729087" sldId="281"/>
            <ac:spMk id="65" creationId="{E3731F8B-F0FE-C981-B81F-2FC5F65DF0A0}"/>
          </ac:spMkLst>
        </pc:spChg>
        <pc:spChg chg="del">
          <ac:chgData name="Miraga Aliyev" userId="8d60d527abe6adcc" providerId="LiveId" clId="{3D52E27E-15CF-4E51-B586-9961FFC17DEF}" dt="2023-10-01T12:34:33.319" v="2443" actId="478"/>
          <ac:spMkLst>
            <pc:docMk/>
            <pc:sldMk cId="46729087" sldId="281"/>
            <ac:spMk id="67" creationId="{66CE623F-9BEB-FDD9-C4E4-DD6C0244DCE8}"/>
          </ac:spMkLst>
        </pc:spChg>
        <pc:cxnChg chg="del">
          <ac:chgData name="Miraga Aliyev" userId="8d60d527abe6adcc" providerId="LiveId" clId="{3D52E27E-15CF-4E51-B586-9961FFC17DEF}" dt="2023-10-01T12:34:33.319" v="2443" actId="478"/>
          <ac:cxnSpMkLst>
            <pc:docMk/>
            <pc:sldMk cId="46729087" sldId="281"/>
            <ac:cxnSpMk id="60" creationId="{D8064E5B-D53F-FF2A-11BD-397CF0084D3B}"/>
          </ac:cxnSpMkLst>
        </pc:cxnChg>
        <pc:cxnChg chg="del">
          <ac:chgData name="Miraga Aliyev" userId="8d60d527abe6adcc" providerId="LiveId" clId="{3D52E27E-15CF-4E51-B586-9961FFC17DEF}" dt="2023-10-01T12:34:33.319" v="2443" actId="478"/>
          <ac:cxnSpMkLst>
            <pc:docMk/>
            <pc:sldMk cId="46729087" sldId="281"/>
            <ac:cxnSpMk id="61" creationId="{E1730CEA-39BC-FD91-8654-6547C843EB0A}"/>
          </ac:cxnSpMkLst>
        </pc:cxnChg>
        <pc:cxnChg chg="del">
          <ac:chgData name="Miraga Aliyev" userId="8d60d527abe6adcc" providerId="LiveId" clId="{3D52E27E-15CF-4E51-B586-9961FFC17DEF}" dt="2023-10-01T12:34:33.319" v="2443" actId="478"/>
          <ac:cxnSpMkLst>
            <pc:docMk/>
            <pc:sldMk cId="46729087" sldId="281"/>
            <ac:cxnSpMk id="62" creationId="{A194043E-C744-6697-F538-F60D2F995F33}"/>
          </ac:cxnSpMkLst>
        </pc:cxnChg>
        <pc:cxnChg chg="del">
          <ac:chgData name="Miraga Aliyev" userId="8d60d527abe6adcc" providerId="LiveId" clId="{3D52E27E-15CF-4E51-B586-9961FFC17DEF}" dt="2023-10-01T12:34:33.319" v="2443" actId="478"/>
          <ac:cxnSpMkLst>
            <pc:docMk/>
            <pc:sldMk cId="46729087" sldId="281"/>
            <ac:cxnSpMk id="63" creationId="{FA2CF282-91FA-A938-66C3-544692035BD9}"/>
          </ac:cxnSpMkLst>
        </pc:cxnChg>
      </pc:sldChg>
      <pc:sldChg chg="del">
        <pc:chgData name="Miraga Aliyev" userId="8d60d527abe6adcc" providerId="LiveId" clId="{3D52E27E-15CF-4E51-B586-9961FFC17DEF}" dt="2023-10-01T09:13:32.629" v="9" actId="47"/>
        <pc:sldMkLst>
          <pc:docMk/>
          <pc:sldMk cId="2946879868" sldId="281"/>
        </pc:sldMkLst>
      </pc:sldChg>
      <pc:sldChg chg="addSp delSp modSp add mod ord">
        <pc:chgData name="Miraga Aliyev" userId="8d60d527abe6adcc" providerId="LiveId" clId="{3D52E27E-15CF-4E51-B586-9961FFC17DEF}" dt="2023-10-01T13:12:57.576" v="3163"/>
        <pc:sldMkLst>
          <pc:docMk/>
          <pc:sldMk cId="2019858449" sldId="282"/>
        </pc:sldMkLst>
        <pc:spChg chg="del">
          <ac:chgData name="Miraga Aliyev" userId="8d60d527abe6adcc" providerId="LiveId" clId="{3D52E27E-15CF-4E51-B586-9961FFC17DEF}" dt="2023-10-01T13:12:56.821" v="3162" actId="478"/>
          <ac:spMkLst>
            <pc:docMk/>
            <pc:sldMk cId="2019858449" sldId="282"/>
            <ac:spMk id="2" creationId="{413EC668-1975-D64B-D383-CEEA69CEE33B}"/>
          </ac:spMkLst>
        </pc:spChg>
        <pc:spChg chg="add mod">
          <ac:chgData name="Miraga Aliyev" userId="8d60d527abe6adcc" providerId="LiveId" clId="{3D52E27E-15CF-4E51-B586-9961FFC17DEF}" dt="2023-10-01T13:12:57.576" v="3163"/>
          <ac:spMkLst>
            <pc:docMk/>
            <pc:sldMk cId="2019858449" sldId="282"/>
            <ac:spMk id="3" creationId="{DA6DB963-841E-1AE7-5470-3449F4D80412}"/>
          </ac:spMkLst>
        </pc:spChg>
        <pc:spChg chg="mod">
          <ac:chgData name="Miraga Aliyev" userId="8d60d527abe6adcc" providerId="LiveId" clId="{3D52E27E-15CF-4E51-B586-9961FFC17DEF}" dt="2023-10-01T12:44:22.565" v="2550" actId="20577"/>
          <ac:spMkLst>
            <pc:docMk/>
            <pc:sldMk cId="2019858449" sldId="282"/>
            <ac:spMk id="5" creationId="{2FC6188E-08C9-D440-4923-BEF1CD4B08E6}"/>
          </ac:spMkLst>
        </pc:spChg>
        <pc:spChg chg="mod">
          <ac:chgData name="Miraga Aliyev" userId="8d60d527abe6adcc" providerId="LiveId" clId="{3D52E27E-15CF-4E51-B586-9961FFC17DEF}" dt="2023-10-01T12:45:58.638" v="2576" actId="20577"/>
          <ac:spMkLst>
            <pc:docMk/>
            <pc:sldMk cId="2019858449" sldId="282"/>
            <ac:spMk id="7" creationId="{9066F0A5-08AF-132D-67E5-207BEF0026CB}"/>
          </ac:spMkLst>
        </pc:spChg>
        <pc:spChg chg="mod">
          <ac:chgData name="Miraga Aliyev" userId="8d60d527abe6adcc" providerId="LiveId" clId="{3D52E27E-15CF-4E51-B586-9961FFC17DEF}" dt="2023-10-01T12:48:15.900" v="2579" actId="20577"/>
          <ac:spMkLst>
            <pc:docMk/>
            <pc:sldMk cId="2019858449" sldId="282"/>
            <ac:spMk id="23" creationId="{F10BC993-2158-9ECF-622A-DCDD46020D8A}"/>
          </ac:spMkLst>
        </pc:spChg>
        <pc:cxnChg chg="mod">
          <ac:chgData name="Miraga Aliyev" userId="8d60d527abe6adcc" providerId="LiveId" clId="{3D52E27E-15CF-4E51-B586-9961FFC17DEF}" dt="2023-10-01T12:45:22.069" v="2556" actId="1076"/>
          <ac:cxnSpMkLst>
            <pc:docMk/>
            <pc:sldMk cId="2019858449" sldId="282"/>
            <ac:cxnSpMk id="12" creationId="{06BA44CF-BC32-984F-6C45-8B739AFFF663}"/>
          </ac:cxnSpMkLst>
        </pc:cxnChg>
        <pc:cxnChg chg="mod">
          <ac:chgData name="Miraga Aliyev" userId="8d60d527abe6adcc" providerId="LiveId" clId="{3D52E27E-15CF-4E51-B586-9961FFC17DEF}" dt="2023-10-01T12:45:22.069" v="2556" actId="1076"/>
          <ac:cxnSpMkLst>
            <pc:docMk/>
            <pc:sldMk cId="2019858449" sldId="282"/>
            <ac:cxnSpMk id="14" creationId="{CC4DDEFD-2562-8913-49A2-EF3D45666974}"/>
          </ac:cxnSpMkLst>
        </pc:cxnChg>
      </pc:sldChg>
      <pc:sldChg chg="del">
        <pc:chgData name="Miraga Aliyev" userId="8d60d527abe6adcc" providerId="LiveId" clId="{3D52E27E-15CF-4E51-B586-9961FFC17DEF}" dt="2023-10-01T09:13:32.629" v="9" actId="47"/>
        <pc:sldMkLst>
          <pc:docMk/>
          <pc:sldMk cId="2494844565" sldId="282"/>
        </pc:sldMkLst>
      </pc:sldChg>
      <pc:sldChg chg="addSp delSp modSp add mod">
        <pc:chgData name="Miraga Aliyev" userId="8d60d527abe6adcc" providerId="LiveId" clId="{3D52E27E-15CF-4E51-B586-9961FFC17DEF}" dt="2023-10-01T13:07:41.181" v="3064" actId="20577"/>
        <pc:sldMkLst>
          <pc:docMk/>
          <pc:sldMk cId="1531911394" sldId="283"/>
        </pc:sldMkLst>
        <pc:spChg chg="del">
          <ac:chgData name="Miraga Aliyev" userId="8d60d527abe6adcc" providerId="LiveId" clId="{3D52E27E-15CF-4E51-B586-9961FFC17DEF}" dt="2023-10-01T12:48:47.343" v="2583" actId="478"/>
          <ac:spMkLst>
            <pc:docMk/>
            <pc:sldMk cId="1531911394" sldId="283"/>
            <ac:spMk id="2" creationId="{413EC668-1975-D64B-D383-CEEA69CEE33B}"/>
          </ac:spMkLst>
        </pc:spChg>
        <pc:spChg chg="add del mod">
          <ac:chgData name="Miraga Aliyev" userId="8d60d527abe6adcc" providerId="LiveId" clId="{3D52E27E-15CF-4E51-B586-9961FFC17DEF}" dt="2023-10-01T12:48:45.261" v="2582"/>
          <ac:spMkLst>
            <pc:docMk/>
            <pc:sldMk cId="1531911394" sldId="283"/>
            <ac:spMk id="3" creationId="{8A53F9A2-81A0-D841-D940-D9E9E100C9F6}"/>
          </ac:spMkLst>
        </pc:spChg>
        <pc:spChg chg="add del mod">
          <ac:chgData name="Miraga Aliyev" userId="8d60d527abe6adcc" providerId="LiveId" clId="{3D52E27E-15CF-4E51-B586-9961FFC17DEF}" dt="2023-10-01T12:48:45.261" v="2582"/>
          <ac:spMkLst>
            <pc:docMk/>
            <pc:sldMk cId="1531911394" sldId="283"/>
            <ac:spMk id="4" creationId="{781CEEE0-67E9-4560-F38A-4F5D2C41326F}"/>
          </ac:spMkLst>
        </pc:spChg>
        <pc:spChg chg="mod">
          <ac:chgData name="Miraga Aliyev" userId="8d60d527abe6adcc" providerId="LiveId" clId="{3D52E27E-15CF-4E51-B586-9961FFC17DEF}" dt="2023-10-01T12:48:50.205" v="2584" actId="1076"/>
          <ac:spMkLst>
            <pc:docMk/>
            <pc:sldMk cId="1531911394" sldId="283"/>
            <ac:spMk id="5" creationId="{2FC6188E-08C9-D440-4923-BEF1CD4B08E6}"/>
          </ac:spMkLst>
        </pc:spChg>
        <pc:spChg chg="add del mod">
          <ac:chgData name="Miraga Aliyev" userId="8d60d527abe6adcc" providerId="LiveId" clId="{3D52E27E-15CF-4E51-B586-9961FFC17DEF}" dt="2023-10-01T12:48:45.261" v="2582"/>
          <ac:spMkLst>
            <pc:docMk/>
            <pc:sldMk cId="1531911394" sldId="283"/>
            <ac:spMk id="6" creationId="{7E754FE0-A5F4-6499-2044-217DA757E483}"/>
          </ac:spMkLst>
        </pc:spChg>
        <pc:spChg chg="mod">
          <ac:chgData name="Miraga Aliyev" userId="8d60d527abe6adcc" providerId="LiveId" clId="{3D52E27E-15CF-4E51-B586-9961FFC17DEF}" dt="2023-10-01T12:48:50.205" v="2584" actId="1076"/>
          <ac:spMkLst>
            <pc:docMk/>
            <pc:sldMk cId="1531911394" sldId="283"/>
            <ac:spMk id="7" creationId="{9066F0A5-08AF-132D-67E5-207BEF0026CB}"/>
          </ac:spMkLst>
        </pc:spChg>
        <pc:spChg chg="add del mod">
          <ac:chgData name="Miraga Aliyev" userId="8d60d527abe6adcc" providerId="LiveId" clId="{3D52E27E-15CF-4E51-B586-9961FFC17DEF}" dt="2023-10-01T12:48:45.261" v="2582"/>
          <ac:spMkLst>
            <pc:docMk/>
            <pc:sldMk cId="1531911394" sldId="283"/>
            <ac:spMk id="10" creationId="{24F93F62-88F3-1C1F-A92B-6F2333243F54}"/>
          </ac:spMkLst>
        </pc:spChg>
        <pc:spChg chg="add del mod">
          <ac:chgData name="Miraga Aliyev" userId="8d60d527abe6adcc" providerId="LiveId" clId="{3D52E27E-15CF-4E51-B586-9961FFC17DEF}" dt="2023-10-01T12:48:45.261" v="2582"/>
          <ac:spMkLst>
            <pc:docMk/>
            <pc:sldMk cId="1531911394" sldId="283"/>
            <ac:spMk id="11" creationId="{3492ECD1-9132-493C-B583-0D2F49D95767}"/>
          </ac:spMkLst>
        </pc:spChg>
        <pc:spChg chg="add del mod">
          <ac:chgData name="Miraga Aliyev" userId="8d60d527abe6adcc" providerId="LiveId" clId="{3D52E27E-15CF-4E51-B586-9961FFC17DEF}" dt="2023-10-01T12:48:45.261" v="2582"/>
          <ac:spMkLst>
            <pc:docMk/>
            <pc:sldMk cId="1531911394" sldId="283"/>
            <ac:spMk id="13" creationId="{59216A03-C287-CCE6-4E94-8F1CE93D7172}"/>
          </ac:spMkLst>
        </pc:spChg>
        <pc:spChg chg="add del mod">
          <ac:chgData name="Miraga Aliyev" userId="8d60d527abe6adcc" providerId="LiveId" clId="{3D52E27E-15CF-4E51-B586-9961FFC17DEF}" dt="2023-10-01T12:48:45.261" v="2582"/>
          <ac:spMkLst>
            <pc:docMk/>
            <pc:sldMk cId="1531911394" sldId="283"/>
            <ac:spMk id="15" creationId="{804234AC-DEA7-BF59-E8F6-0009A2428D9D}"/>
          </ac:spMkLst>
        </pc:spChg>
        <pc:spChg chg="add del mod">
          <ac:chgData name="Miraga Aliyev" userId="8d60d527abe6adcc" providerId="LiveId" clId="{3D52E27E-15CF-4E51-B586-9961FFC17DEF}" dt="2023-10-01T12:48:45.261" v="2582"/>
          <ac:spMkLst>
            <pc:docMk/>
            <pc:sldMk cId="1531911394" sldId="283"/>
            <ac:spMk id="16" creationId="{F37AFE84-F0C0-0A49-ADBC-A0C8D6B8EE52}"/>
          </ac:spMkLst>
        </pc:spChg>
        <pc:spChg chg="add del mod">
          <ac:chgData name="Miraga Aliyev" userId="8d60d527abe6adcc" providerId="LiveId" clId="{3D52E27E-15CF-4E51-B586-9961FFC17DEF}" dt="2023-10-01T12:48:45.261" v="2582"/>
          <ac:spMkLst>
            <pc:docMk/>
            <pc:sldMk cId="1531911394" sldId="283"/>
            <ac:spMk id="17" creationId="{D3D92AF8-0D13-4385-E6FE-EA62A5B77905}"/>
          </ac:spMkLst>
        </pc:spChg>
        <pc:spChg chg="add del mod">
          <ac:chgData name="Miraga Aliyev" userId="8d60d527abe6adcc" providerId="LiveId" clId="{3D52E27E-15CF-4E51-B586-9961FFC17DEF}" dt="2023-10-01T12:48:45.261" v="2582"/>
          <ac:spMkLst>
            <pc:docMk/>
            <pc:sldMk cId="1531911394" sldId="283"/>
            <ac:spMk id="18" creationId="{E5E54F72-EE5E-32D6-8C86-BE30E47192BE}"/>
          </ac:spMkLst>
        </pc:spChg>
        <pc:spChg chg="add del mod">
          <ac:chgData name="Miraga Aliyev" userId="8d60d527abe6adcc" providerId="LiveId" clId="{3D52E27E-15CF-4E51-B586-9961FFC17DEF}" dt="2023-10-01T12:48:45.261" v="2582"/>
          <ac:spMkLst>
            <pc:docMk/>
            <pc:sldMk cId="1531911394" sldId="283"/>
            <ac:spMk id="19" creationId="{42274D01-100D-09B2-745C-3FBCB9F07E91}"/>
          </ac:spMkLst>
        </pc:spChg>
        <pc:spChg chg="add del mod">
          <ac:chgData name="Miraga Aliyev" userId="8d60d527abe6adcc" providerId="LiveId" clId="{3D52E27E-15CF-4E51-B586-9961FFC17DEF}" dt="2023-10-01T12:48:45.261" v="2582"/>
          <ac:spMkLst>
            <pc:docMk/>
            <pc:sldMk cId="1531911394" sldId="283"/>
            <ac:spMk id="20" creationId="{195B3EB9-782D-5716-920E-B56A817F1E5C}"/>
          </ac:spMkLst>
        </pc:spChg>
        <pc:spChg chg="add del mod">
          <ac:chgData name="Miraga Aliyev" userId="8d60d527abe6adcc" providerId="LiveId" clId="{3D52E27E-15CF-4E51-B586-9961FFC17DEF}" dt="2023-10-01T12:48:45.261" v="2582"/>
          <ac:spMkLst>
            <pc:docMk/>
            <pc:sldMk cId="1531911394" sldId="283"/>
            <ac:spMk id="21" creationId="{C90D1F51-941B-EFAB-E177-B2A678CA4430}"/>
          </ac:spMkLst>
        </pc:spChg>
        <pc:spChg chg="mod">
          <ac:chgData name="Miraga Aliyev" userId="8d60d527abe6adcc" providerId="LiveId" clId="{3D52E27E-15CF-4E51-B586-9961FFC17DEF}" dt="2023-10-01T12:48:50.205" v="2584" actId="1076"/>
          <ac:spMkLst>
            <pc:docMk/>
            <pc:sldMk cId="1531911394" sldId="283"/>
            <ac:spMk id="22" creationId="{79EAE2F8-E1B1-CD5A-7D38-F7153CB62410}"/>
          </ac:spMkLst>
        </pc:spChg>
        <pc:spChg chg="mod">
          <ac:chgData name="Miraga Aliyev" userId="8d60d527abe6adcc" providerId="LiveId" clId="{3D52E27E-15CF-4E51-B586-9961FFC17DEF}" dt="2023-10-01T12:48:50.205" v="2584" actId="1076"/>
          <ac:spMkLst>
            <pc:docMk/>
            <pc:sldMk cId="1531911394" sldId="283"/>
            <ac:spMk id="23" creationId="{F10BC993-2158-9ECF-622A-DCDD46020D8A}"/>
          </ac:spMkLst>
        </pc:spChg>
        <pc:spChg chg="add del mod">
          <ac:chgData name="Miraga Aliyev" userId="8d60d527abe6adcc" providerId="LiveId" clId="{3D52E27E-15CF-4E51-B586-9961FFC17DEF}" dt="2023-10-01T12:48:45.261" v="2582"/>
          <ac:spMkLst>
            <pc:docMk/>
            <pc:sldMk cId="1531911394" sldId="283"/>
            <ac:spMk id="24" creationId="{C59BA9F9-CEBC-5470-E88D-CBCED89290F8}"/>
          </ac:spMkLst>
        </pc:spChg>
        <pc:spChg chg="add del mod">
          <ac:chgData name="Miraga Aliyev" userId="8d60d527abe6adcc" providerId="LiveId" clId="{3D52E27E-15CF-4E51-B586-9961FFC17DEF}" dt="2023-10-01T12:48:45.261" v="2582"/>
          <ac:spMkLst>
            <pc:docMk/>
            <pc:sldMk cId="1531911394" sldId="283"/>
            <ac:spMk id="25" creationId="{ECB3A1EE-5C5F-A9D8-FFA9-2A747FBA67BB}"/>
          </ac:spMkLst>
        </pc:spChg>
        <pc:spChg chg="add del mod">
          <ac:chgData name="Miraga Aliyev" userId="8d60d527abe6adcc" providerId="LiveId" clId="{3D52E27E-15CF-4E51-B586-9961FFC17DEF}" dt="2023-10-01T12:48:45.261" v="2582"/>
          <ac:spMkLst>
            <pc:docMk/>
            <pc:sldMk cId="1531911394" sldId="283"/>
            <ac:spMk id="26" creationId="{401A5921-2453-D0EA-5444-BC8F6D89852C}"/>
          </ac:spMkLst>
        </pc:spChg>
        <pc:spChg chg="add del mod">
          <ac:chgData name="Miraga Aliyev" userId="8d60d527abe6adcc" providerId="LiveId" clId="{3D52E27E-15CF-4E51-B586-9961FFC17DEF}" dt="2023-10-01T12:48:45.261" v="2582"/>
          <ac:spMkLst>
            <pc:docMk/>
            <pc:sldMk cId="1531911394" sldId="283"/>
            <ac:spMk id="27" creationId="{82EF9871-489E-4A3B-4019-B48EEF230207}"/>
          </ac:spMkLst>
        </pc:spChg>
        <pc:spChg chg="add del mod">
          <ac:chgData name="Miraga Aliyev" userId="8d60d527abe6adcc" providerId="LiveId" clId="{3D52E27E-15CF-4E51-B586-9961FFC17DEF}" dt="2023-10-01T12:48:45.261" v="2582"/>
          <ac:spMkLst>
            <pc:docMk/>
            <pc:sldMk cId="1531911394" sldId="283"/>
            <ac:spMk id="28" creationId="{E03A0056-8CAE-036C-F71D-FE56812EED31}"/>
          </ac:spMkLst>
        </pc:spChg>
        <pc:spChg chg="add del mod">
          <ac:chgData name="Miraga Aliyev" userId="8d60d527abe6adcc" providerId="LiveId" clId="{3D52E27E-15CF-4E51-B586-9961FFC17DEF}" dt="2023-10-01T12:48:45.261" v="2582"/>
          <ac:spMkLst>
            <pc:docMk/>
            <pc:sldMk cId="1531911394" sldId="283"/>
            <ac:spMk id="29" creationId="{8CD19A04-D8BC-DA7D-150F-7E46CD729040}"/>
          </ac:spMkLst>
        </pc:spChg>
        <pc:spChg chg="add del mod">
          <ac:chgData name="Miraga Aliyev" userId="8d60d527abe6adcc" providerId="LiveId" clId="{3D52E27E-15CF-4E51-B586-9961FFC17DEF}" dt="2023-10-01T12:48:45.261" v="2582"/>
          <ac:spMkLst>
            <pc:docMk/>
            <pc:sldMk cId="1531911394" sldId="283"/>
            <ac:spMk id="30" creationId="{7EAD8567-3F56-A6AB-9064-CA191812E4F8}"/>
          </ac:spMkLst>
        </pc:spChg>
        <pc:spChg chg="add del mod">
          <ac:chgData name="Miraga Aliyev" userId="8d60d527abe6adcc" providerId="LiveId" clId="{3D52E27E-15CF-4E51-B586-9961FFC17DEF}" dt="2023-10-01T12:48:45.261" v="2582"/>
          <ac:spMkLst>
            <pc:docMk/>
            <pc:sldMk cId="1531911394" sldId="283"/>
            <ac:spMk id="31" creationId="{409CC9BA-8E3D-9E11-E1D0-697AE9EED782}"/>
          </ac:spMkLst>
        </pc:spChg>
        <pc:spChg chg="add del mod">
          <ac:chgData name="Miraga Aliyev" userId="8d60d527abe6adcc" providerId="LiveId" clId="{3D52E27E-15CF-4E51-B586-9961FFC17DEF}" dt="2023-10-01T12:48:45.261" v="2582"/>
          <ac:spMkLst>
            <pc:docMk/>
            <pc:sldMk cId="1531911394" sldId="283"/>
            <ac:spMk id="32" creationId="{BB36C6A8-7393-073D-EB81-C155E5971830}"/>
          </ac:spMkLst>
        </pc:spChg>
        <pc:spChg chg="add del mod">
          <ac:chgData name="Miraga Aliyev" userId="8d60d527abe6adcc" providerId="LiveId" clId="{3D52E27E-15CF-4E51-B586-9961FFC17DEF}" dt="2023-10-01T12:48:45.261" v="2582"/>
          <ac:spMkLst>
            <pc:docMk/>
            <pc:sldMk cId="1531911394" sldId="283"/>
            <ac:spMk id="33" creationId="{A1863359-3284-9E67-D37C-682D5559F99B}"/>
          </ac:spMkLst>
        </pc:spChg>
        <pc:spChg chg="add mod">
          <ac:chgData name="Miraga Aliyev" userId="8d60d527abe6adcc" providerId="LiveId" clId="{3D52E27E-15CF-4E51-B586-9961FFC17DEF}" dt="2023-10-01T12:48:51.042" v="2585"/>
          <ac:spMkLst>
            <pc:docMk/>
            <pc:sldMk cId="1531911394" sldId="283"/>
            <ac:spMk id="34" creationId="{AF37E2CC-8510-BC60-7638-0223CD368637}"/>
          </ac:spMkLst>
        </pc:spChg>
        <pc:spChg chg="add mod">
          <ac:chgData name="Miraga Aliyev" userId="8d60d527abe6adcc" providerId="LiveId" clId="{3D52E27E-15CF-4E51-B586-9961FFC17DEF}" dt="2023-10-01T12:48:51.042" v="2585"/>
          <ac:spMkLst>
            <pc:docMk/>
            <pc:sldMk cId="1531911394" sldId="283"/>
            <ac:spMk id="35" creationId="{4C4AB283-6E18-B0D0-7D0F-685BA6C44E89}"/>
          </ac:spMkLst>
        </pc:spChg>
        <pc:spChg chg="add mod">
          <ac:chgData name="Miraga Aliyev" userId="8d60d527abe6adcc" providerId="LiveId" clId="{3D52E27E-15CF-4E51-B586-9961FFC17DEF}" dt="2023-10-01T12:48:51.042" v="2585"/>
          <ac:spMkLst>
            <pc:docMk/>
            <pc:sldMk cId="1531911394" sldId="283"/>
            <ac:spMk id="36" creationId="{1B37FDD1-6312-0CBF-0071-1E74476D4673}"/>
          </ac:spMkLst>
        </pc:spChg>
        <pc:spChg chg="add mod">
          <ac:chgData name="Miraga Aliyev" userId="8d60d527abe6adcc" providerId="LiveId" clId="{3D52E27E-15CF-4E51-B586-9961FFC17DEF}" dt="2023-10-01T12:48:51.042" v="2585"/>
          <ac:spMkLst>
            <pc:docMk/>
            <pc:sldMk cId="1531911394" sldId="283"/>
            <ac:spMk id="37" creationId="{E14CF16C-4A35-610C-5AEA-25DC87AEC144}"/>
          </ac:spMkLst>
        </pc:spChg>
        <pc:spChg chg="add mod">
          <ac:chgData name="Miraga Aliyev" userId="8d60d527abe6adcc" providerId="LiveId" clId="{3D52E27E-15CF-4E51-B586-9961FFC17DEF}" dt="2023-10-01T12:48:51.042" v="2585"/>
          <ac:spMkLst>
            <pc:docMk/>
            <pc:sldMk cId="1531911394" sldId="283"/>
            <ac:spMk id="38" creationId="{F6D0AF7B-97FB-3756-0044-23CA2C72C360}"/>
          </ac:spMkLst>
        </pc:spChg>
        <pc:spChg chg="add mod">
          <ac:chgData name="Miraga Aliyev" userId="8d60d527abe6adcc" providerId="LiveId" clId="{3D52E27E-15CF-4E51-B586-9961FFC17DEF}" dt="2023-10-01T12:48:51.042" v="2585"/>
          <ac:spMkLst>
            <pc:docMk/>
            <pc:sldMk cId="1531911394" sldId="283"/>
            <ac:spMk id="39" creationId="{9232509C-3762-BE32-87AD-1CC2FFBB7D85}"/>
          </ac:spMkLst>
        </pc:spChg>
        <pc:spChg chg="add mod">
          <ac:chgData name="Miraga Aliyev" userId="8d60d527abe6adcc" providerId="LiveId" clId="{3D52E27E-15CF-4E51-B586-9961FFC17DEF}" dt="2023-10-01T12:48:51.042" v="2585"/>
          <ac:spMkLst>
            <pc:docMk/>
            <pc:sldMk cId="1531911394" sldId="283"/>
            <ac:spMk id="40" creationId="{BD2D6947-F495-3A66-E993-0175448EB674}"/>
          </ac:spMkLst>
        </pc:spChg>
        <pc:spChg chg="add mod">
          <ac:chgData name="Miraga Aliyev" userId="8d60d527abe6adcc" providerId="LiveId" clId="{3D52E27E-15CF-4E51-B586-9961FFC17DEF}" dt="2023-10-01T12:48:51.042" v="2585"/>
          <ac:spMkLst>
            <pc:docMk/>
            <pc:sldMk cId="1531911394" sldId="283"/>
            <ac:spMk id="41" creationId="{AA303327-2796-0229-97B5-112A5A4711B1}"/>
          </ac:spMkLst>
        </pc:spChg>
        <pc:spChg chg="add mod">
          <ac:chgData name="Miraga Aliyev" userId="8d60d527abe6adcc" providerId="LiveId" clId="{3D52E27E-15CF-4E51-B586-9961FFC17DEF}" dt="2023-10-01T12:48:51.042" v="2585"/>
          <ac:spMkLst>
            <pc:docMk/>
            <pc:sldMk cId="1531911394" sldId="283"/>
            <ac:spMk id="42" creationId="{EFDC6C22-8CFD-FCDA-22D4-927A1172D272}"/>
          </ac:spMkLst>
        </pc:spChg>
        <pc:spChg chg="add mod">
          <ac:chgData name="Miraga Aliyev" userId="8d60d527abe6adcc" providerId="LiveId" clId="{3D52E27E-15CF-4E51-B586-9961FFC17DEF}" dt="2023-10-01T12:48:51.042" v="2585"/>
          <ac:spMkLst>
            <pc:docMk/>
            <pc:sldMk cId="1531911394" sldId="283"/>
            <ac:spMk id="43" creationId="{E624F440-AAD8-F61D-4C10-1E0D032C238D}"/>
          </ac:spMkLst>
        </pc:spChg>
        <pc:spChg chg="add mod">
          <ac:chgData name="Miraga Aliyev" userId="8d60d527abe6adcc" providerId="LiveId" clId="{3D52E27E-15CF-4E51-B586-9961FFC17DEF}" dt="2023-10-01T12:48:51.042" v="2585"/>
          <ac:spMkLst>
            <pc:docMk/>
            <pc:sldMk cId="1531911394" sldId="283"/>
            <ac:spMk id="44" creationId="{C55924E0-87E0-6002-3C4B-EAC34F0969F6}"/>
          </ac:spMkLst>
        </pc:spChg>
        <pc:spChg chg="add mod">
          <ac:chgData name="Miraga Aliyev" userId="8d60d527abe6adcc" providerId="LiveId" clId="{3D52E27E-15CF-4E51-B586-9961FFC17DEF}" dt="2023-10-01T12:48:51.042" v="2585"/>
          <ac:spMkLst>
            <pc:docMk/>
            <pc:sldMk cId="1531911394" sldId="283"/>
            <ac:spMk id="45" creationId="{5F77BDDF-9B60-0703-0326-BDB8166A481C}"/>
          </ac:spMkLst>
        </pc:spChg>
        <pc:spChg chg="add mod">
          <ac:chgData name="Miraga Aliyev" userId="8d60d527abe6adcc" providerId="LiveId" clId="{3D52E27E-15CF-4E51-B586-9961FFC17DEF}" dt="2023-10-01T12:48:51.042" v="2585"/>
          <ac:spMkLst>
            <pc:docMk/>
            <pc:sldMk cId="1531911394" sldId="283"/>
            <ac:spMk id="46" creationId="{27EB2396-EA24-87D0-719E-FEAB7FF63366}"/>
          </ac:spMkLst>
        </pc:spChg>
        <pc:spChg chg="add mod">
          <ac:chgData name="Miraga Aliyev" userId="8d60d527abe6adcc" providerId="LiveId" clId="{3D52E27E-15CF-4E51-B586-9961FFC17DEF}" dt="2023-10-01T12:48:51.042" v="2585"/>
          <ac:spMkLst>
            <pc:docMk/>
            <pc:sldMk cId="1531911394" sldId="283"/>
            <ac:spMk id="47" creationId="{CA478A75-7C02-EE39-F83C-19A9B913DA77}"/>
          </ac:spMkLst>
        </pc:spChg>
        <pc:spChg chg="add mod">
          <ac:chgData name="Miraga Aliyev" userId="8d60d527abe6adcc" providerId="LiveId" clId="{3D52E27E-15CF-4E51-B586-9961FFC17DEF}" dt="2023-10-01T12:48:51.042" v="2585"/>
          <ac:spMkLst>
            <pc:docMk/>
            <pc:sldMk cId="1531911394" sldId="283"/>
            <ac:spMk id="48" creationId="{F0334037-439A-BA62-605B-74E45EA6992B}"/>
          </ac:spMkLst>
        </pc:spChg>
        <pc:spChg chg="add mod">
          <ac:chgData name="Miraga Aliyev" userId="8d60d527abe6adcc" providerId="LiveId" clId="{3D52E27E-15CF-4E51-B586-9961FFC17DEF}" dt="2023-10-01T12:48:51.042" v="2585"/>
          <ac:spMkLst>
            <pc:docMk/>
            <pc:sldMk cId="1531911394" sldId="283"/>
            <ac:spMk id="49" creationId="{7325D8B4-94A2-9611-C02A-2A138C3DE771}"/>
          </ac:spMkLst>
        </pc:spChg>
        <pc:spChg chg="add mod">
          <ac:chgData name="Miraga Aliyev" userId="8d60d527abe6adcc" providerId="LiveId" clId="{3D52E27E-15CF-4E51-B586-9961FFC17DEF}" dt="2023-10-01T12:48:51.042" v="2585"/>
          <ac:spMkLst>
            <pc:docMk/>
            <pc:sldMk cId="1531911394" sldId="283"/>
            <ac:spMk id="50" creationId="{732AA7BC-7B9A-20E3-45BA-1E0D771107B8}"/>
          </ac:spMkLst>
        </pc:spChg>
        <pc:spChg chg="add mod">
          <ac:chgData name="Miraga Aliyev" userId="8d60d527abe6adcc" providerId="LiveId" clId="{3D52E27E-15CF-4E51-B586-9961FFC17DEF}" dt="2023-10-01T12:48:51.042" v="2585"/>
          <ac:spMkLst>
            <pc:docMk/>
            <pc:sldMk cId="1531911394" sldId="283"/>
            <ac:spMk id="51" creationId="{FD817337-0C9F-531C-2CFE-3D6E33D5ECA0}"/>
          </ac:spMkLst>
        </pc:spChg>
        <pc:spChg chg="add mod">
          <ac:chgData name="Miraga Aliyev" userId="8d60d527abe6adcc" providerId="LiveId" clId="{3D52E27E-15CF-4E51-B586-9961FFC17DEF}" dt="2023-10-01T12:48:51.042" v="2585"/>
          <ac:spMkLst>
            <pc:docMk/>
            <pc:sldMk cId="1531911394" sldId="283"/>
            <ac:spMk id="52" creationId="{5E7C194A-6771-1078-FD2D-6EFF5EBB18B4}"/>
          </ac:spMkLst>
        </pc:spChg>
        <pc:spChg chg="add mod">
          <ac:chgData name="Miraga Aliyev" userId="8d60d527abe6adcc" providerId="LiveId" clId="{3D52E27E-15CF-4E51-B586-9961FFC17DEF}" dt="2023-10-01T13:07:41.181" v="3064" actId="20577"/>
          <ac:spMkLst>
            <pc:docMk/>
            <pc:sldMk cId="1531911394" sldId="283"/>
            <ac:spMk id="53" creationId="{DADA2F9B-ACEA-B3C7-F008-C38BC4915A08}"/>
          </ac:spMkLst>
        </pc:spChg>
        <pc:spChg chg="add mod">
          <ac:chgData name="Miraga Aliyev" userId="8d60d527abe6adcc" providerId="LiveId" clId="{3D52E27E-15CF-4E51-B586-9961FFC17DEF}" dt="2023-10-01T12:48:51.042" v="2585"/>
          <ac:spMkLst>
            <pc:docMk/>
            <pc:sldMk cId="1531911394" sldId="283"/>
            <ac:spMk id="54" creationId="{DDFB5B51-5289-E41C-EC15-D1C58532E1E9}"/>
          </ac:spMkLst>
        </pc:spChg>
        <pc:spChg chg="add mod">
          <ac:chgData name="Miraga Aliyev" userId="8d60d527abe6adcc" providerId="LiveId" clId="{3D52E27E-15CF-4E51-B586-9961FFC17DEF}" dt="2023-10-01T12:48:51.042" v="2585"/>
          <ac:spMkLst>
            <pc:docMk/>
            <pc:sldMk cId="1531911394" sldId="283"/>
            <ac:spMk id="55" creationId="{7190532A-BFDD-35CA-B4FF-7527C396B86D}"/>
          </ac:spMkLst>
        </pc:spChg>
        <pc:spChg chg="add mod">
          <ac:chgData name="Miraga Aliyev" userId="8d60d527abe6adcc" providerId="LiveId" clId="{3D52E27E-15CF-4E51-B586-9961FFC17DEF}" dt="2023-10-01T13:01:56.904" v="2980" actId="20577"/>
          <ac:spMkLst>
            <pc:docMk/>
            <pc:sldMk cId="1531911394" sldId="283"/>
            <ac:spMk id="56" creationId="{88010834-1BD9-B3CC-358F-5633F2B4F631}"/>
          </ac:spMkLst>
        </pc:spChg>
        <pc:spChg chg="add mod">
          <ac:chgData name="Miraga Aliyev" userId="8d60d527abe6adcc" providerId="LiveId" clId="{3D52E27E-15CF-4E51-B586-9961FFC17DEF}" dt="2023-10-01T12:50:31.933" v="2642" actId="20577"/>
          <ac:spMkLst>
            <pc:docMk/>
            <pc:sldMk cId="1531911394" sldId="283"/>
            <ac:spMk id="57" creationId="{AAC8A262-D7E4-71E2-09A4-58DABD16E49B}"/>
          </ac:spMkLst>
        </pc:spChg>
        <pc:spChg chg="add mod">
          <ac:chgData name="Miraga Aliyev" userId="8d60d527abe6adcc" providerId="LiveId" clId="{3D52E27E-15CF-4E51-B586-9961FFC17DEF}" dt="2023-10-01T12:50:42.718" v="2648" actId="20577"/>
          <ac:spMkLst>
            <pc:docMk/>
            <pc:sldMk cId="1531911394" sldId="283"/>
            <ac:spMk id="58" creationId="{ADFD3CB7-5728-BA49-3C8F-30798098A8FD}"/>
          </ac:spMkLst>
        </pc:spChg>
        <pc:spChg chg="add del">
          <ac:chgData name="Miraga Aliyev" userId="8d60d527abe6adcc" providerId="LiveId" clId="{3D52E27E-15CF-4E51-B586-9961FFC17DEF}" dt="2023-10-01T12:52:54.041" v="2709" actId="22"/>
          <ac:spMkLst>
            <pc:docMk/>
            <pc:sldMk cId="1531911394" sldId="283"/>
            <ac:spMk id="60" creationId="{50965C66-D001-01DC-6C7B-B2E2544AA4F0}"/>
          </ac:spMkLst>
        </pc:spChg>
        <pc:spChg chg="add mod">
          <ac:chgData name="Miraga Aliyev" userId="8d60d527abe6adcc" providerId="LiveId" clId="{3D52E27E-15CF-4E51-B586-9961FFC17DEF}" dt="2023-10-01T12:53:33.008" v="2733" actId="1076"/>
          <ac:spMkLst>
            <pc:docMk/>
            <pc:sldMk cId="1531911394" sldId="283"/>
            <ac:spMk id="62" creationId="{DF6D7EDF-ED40-8635-94E7-B9AFC6698EAA}"/>
          </ac:spMkLst>
        </pc:spChg>
        <pc:spChg chg="add mod">
          <ac:chgData name="Miraga Aliyev" userId="8d60d527abe6adcc" providerId="LiveId" clId="{3D52E27E-15CF-4E51-B586-9961FFC17DEF}" dt="2023-10-01T12:53:51.999" v="2748" actId="1076"/>
          <ac:spMkLst>
            <pc:docMk/>
            <pc:sldMk cId="1531911394" sldId="283"/>
            <ac:spMk id="64" creationId="{6F8B92DF-D452-8262-4960-10D74C8414C6}"/>
          </ac:spMkLst>
        </pc:spChg>
        <pc:cxnChg chg="mod">
          <ac:chgData name="Miraga Aliyev" userId="8d60d527abe6adcc" providerId="LiveId" clId="{3D52E27E-15CF-4E51-B586-9961FFC17DEF}" dt="2023-10-01T12:48:50.205" v="2584" actId="1076"/>
          <ac:cxnSpMkLst>
            <pc:docMk/>
            <pc:sldMk cId="1531911394" sldId="283"/>
            <ac:cxnSpMk id="8" creationId="{AD70AE6C-0D53-C549-CD5E-AB6605A3B002}"/>
          </ac:cxnSpMkLst>
        </pc:cxnChg>
        <pc:cxnChg chg="mod">
          <ac:chgData name="Miraga Aliyev" userId="8d60d527abe6adcc" providerId="LiveId" clId="{3D52E27E-15CF-4E51-B586-9961FFC17DEF}" dt="2023-10-01T12:48:50.205" v="2584" actId="1076"/>
          <ac:cxnSpMkLst>
            <pc:docMk/>
            <pc:sldMk cId="1531911394" sldId="283"/>
            <ac:cxnSpMk id="9" creationId="{DE372257-128C-416E-5C51-4B5285DCAC1B}"/>
          </ac:cxnSpMkLst>
        </pc:cxnChg>
        <pc:cxnChg chg="mod">
          <ac:chgData name="Miraga Aliyev" userId="8d60d527abe6adcc" providerId="LiveId" clId="{3D52E27E-15CF-4E51-B586-9961FFC17DEF}" dt="2023-10-01T12:48:50.205" v="2584" actId="1076"/>
          <ac:cxnSpMkLst>
            <pc:docMk/>
            <pc:sldMk cId="1531911394" sldId="283"/>
            <ac:cxnSpMk id="12" creationId="{06BA44CF-BC32-984F-6C45-8B739AFFF663}"/>
          </ac:cxnSpMkLst>
        </pc:cxnChg>
        <pc:cxnChg chg="mod">
          <ac:chgData name="Miraga Aliyev" userId="8d60d527abe6adcc" providerId="LiveId" clId="{3D52E27E-15CF-4E51-B586-9961FFC17DEF}" dt="2023-10-01T12:48:50.205" v="2584" actId="1076"/>
          <ac:cxnSpMkLst>
            <pc:docMk/>
            <pc:sldMk cId="1531911394" sldId="283"/>
            <ac:cxnSpMk id="14" creationId="{CC4DDEFD-2562-8913-49A2-EF3D45666974}"/>
          </ac:cxnSpMkLst>
        </pc:cxnChg>
      </pc:sldChg>
      <pc:sldChg chg="del">
        <pc:chgData name="Miraga Aliyev" userId="8d60d527abe6adcc" providerId="LiveId" clId="{3D52E27E-15CF-4E51-B586-9961FFC17DEF}" dt="2023-10-01T09:13:32.629" v="9" actId="47"/>
        <pc:sldMkLst>
          <pc:docMk/>
          <pc:sldMk cId="2070832605" sldId="283"/>
        </pc:sldMkLst>
      </pc:sldChg>
      <pc:sldChg chg="addSp delSp modSp add mod">
        <pc:chgData name="Miraga Aliyev" userId="8d60d527abe6adcc" providerId="LiveId" clId="{3D52E27E-15CF-4E51-B586-9961FFC17DEF}" dt="2023-10-01T13:07:39.274" v="3062" actId="20577"/>
        <pc:sldMkLst>
          <pc:docMk/>
          <pc:sldMk cId="820240538" sldId="284"/>
        </pc:sldMkLst>
        <pc:spChg chg="add mod">
          <ac:chgData name="Miraga Aliyev" userId="8d60d527abe6adcc" providerId="LiveId" clId="{3D52E27E-15CF-4E51-B586-9961FFC17DEF}" dt="2023-10-01T12:57:49.056" v="2858" actId="20577"/>
          <ac:spMkLst>
            <pc:docMk/>
            <pc:sldMk cId="820240538" sldId="284"/>
            <ac:spMk id="2" creationId="{56EA6E35-5F1B-5E87-33CF-97CCC64EF222}"/>
          </ac:spMkLst>
        </pc:spChg>
        <pc:spChg chg="mod">
          <ac:chgData name="Miraga Aliyev" userId="8d60d527abe6adcc" providerId="LiveId" clId="{3D52E27E-15CF-4E51-B586-9961FFC17DEF}" dt="2023-10-01T12:57:56.253" v="2859" actId="1076"/>
          <ac:spMkLst>
            <pc:docMk/>
            <pc:sldMk cId="820240538" sldId="284"/>
            <ac:spMk id="38" creationId="{F6D0AF7B-97FB-3756-0044-23CA2C72C360}"/>
          </ac:spMkLst>
        </pc:spChg>
        <pc:spChg chg="mod">
          <ac:chgData name="Miraga Aliyev" userId="8d60d527abe6adcc" providerId="LiveId" clId="{3D52E27E-15CF-4E51-B586-9961FFC17DEF}" dt="2023-10-01T13:07:39.274" v="3062" actId="20577"/>
          <ac:spMkLst>
            <pc:docMk/>
            <pc:sldMk cId="820240538" sldId="284"/>
            <ac:spMk id="53" creationId="{DADA2F9B-ACEA-B3C7-F008-C38BC4915A08}"/>
          </ac:spMkLst>
        </pc:spChg>
        <pc:spChg chg="del">
          <ac:chgData name="Miraga Aliyev" userId="8d60d527abe6adcc" providerId="LiveId" clId="{3D52E27E-15CF-4E51-B586-9961FFC17DEF}" dt="2023-10-01T12:54:47.891" v="2767" actId="478"/>
          <ac:spMkLst>
            <pc:docMk/>
            <pc:sldMk cId="820240538" sldId="284"/>
            <ac:spMk id="56" creationId="{88010834-1BD9-B3CC-358F-5633F2B4F631}"/>
          </ac:spMkLst>
        </pc:spChg>
        <pc:spChg chg="mod">
          <ac:chgData name="Miraga Aliyev" userId="8d60d527abe6adcc" providerId="LiveId" clId="{3D52E27E-15CF-4E51-B586-9961FFC17DEF}" dt="2023-10-01T12:57:56.253" v="2859" actId="1076"/>
          <ac:spMkLst>
            <pc:docMk/>
            <pc:sldMk cId="820240538" sldId="284"/>
            <ac:spMk id="62" creationId="{DF6D7EDF-ED40-8635-94E7-B9AFC6698EAA}"/>
          </ac:spMkLst>
        </pc:spChg>
        <pc:spChg chg="mod">
          <ac:chgData name="Miraga Aliyev" userId="8d60d527abe6adcc" providerId="LiveId" clId="{3D52E27E-15CF-4E51-B586-9961FFC17DEF}" dt="2023-10-01T12:54:36.356" v="2766" actId="12789"/>
          <ac:spMkLst>
            <pc:docMk/>
            <pc:sldMk cId="820240538" sldId="284"/>
            <ac:spMk id="64" creationId="{6F8B92DF-D452-8262-4960-10D74C8414C6}"/>
          </ac:spMkLst>
        </pc:spChg>
      </pc:sldChg>
      <pc:sldChg chg="add del">
        <pc:chgData name="Miraga Aliyev" userId="8d60d527abe6adcc" providerId="LiveId" clId="{3D52E27E-15CF-4E51-B586-9961FFC17DEF}" dt="2023-10-01T12:52:47.453" v="2704" actId="47"/>
        <pc:sldMkLst>
          <pc:docMk/>
          <pc:sldMk cId="1987639812" sldId="284"/>
        </pc:sldMkLst>
      </pc:sldChg>
      <pc:sldChg chg="del">
        <pc:chgData name="Miraga Aliyev" userId="8d60d527abe6adcc" providerId="LiveId" clId="{3D52E27E-15CF-4E51-B586-9961FFC17DEF}" dt="2023-10-01T09:13:32.629" v="9" actId="47"/>
        <pc:sldMkLst>
          <pc:docMk/>
          <pc:sldMk cId="4257352603" sldId="284"/>
        </pc:sldMkLst>
      </pc:sldChg>
      <pc:sldChg chg="del">
        <pc:chgData name="Miraga Aliyev" userId="8d60d527abe6adcc" providerId="LiveId" clId="{3D52E27E-15CF-4E51-B586-9961FFC17DEF}" dt="2023-10-01T09:13:32.629" v="9" actId="47"/>
        <pc:sldMkLst>
          <pc:docMk/>
          <pc:sldMk cId="3302100430" sldId="285"/>
        </pc:sldMkLst>
      </pc:sldChg>
      <pc:sldChg chg="modSp add mod">
        <pc:chgData name="Miraga Aliyev" userId="8d60d527abe6adcc" providerId="LiveId" clId="{3D52E27E-15CF-4E51-B586-9961FFC17DEF}" dt="2023-10-01T12:59:26.781" v="2880" actId="20577"/>
        <pc:sldMkLst>
          <pc:docMk/>
          <pc:sldMk cId="3841094464" sldId="285"/>
        </pc:sldMkLst>
        <pc:spChg chg="mod">
          <ac:chgData name="Miraga Aliyev" userId="8d60d527abe6adcc" providerId="LiveId" clId="{3D52E27E-15CF-4E51-B586-9961FFC17DEF}" dt="2023-10-01T12:59:26.781" v="2880" actId="20577"/>
          <ac:spMkLst>
            <pc:docMk/>
            <pc:sldMk cId="3841094464" sldId="285"/>
            <ac:spMk id="2" creationId="{56EA6E35-5F1B-5E87-33CF-97CCC64EF222}"/>
          </ac:spMkLst>
        </pc:spChg>
        <pc:spChg chg="mod">
          <ac:chgData name="Miraga Aliyev" userId="8d60d527abe6adcc" providerId="LiveId" clId="{3D52E27E-15CF-4E51-B586-9961FFC17DEF}" dt="2023-10-01T12:58:25.471" v="2865" actId="12789"/>
          <ac:spMkLst>
            <pc:docMk/>
            <pc:sldMk cId="3841094464" sldId="285"/>
            <ac:spMk id="38" creationId="{F6D0AF7B-97FB-3756-0044-23CA2C72C360}"/>
          </ac:spMkLst>
        </pc:spChg>
        <pc:spChg chg="mod">
          <ac:chgData name="Miraga Aliyev" userId="8d60d527abe6adcc" providerId="LiveId" clId="{3D52E27E-15CF-4E51-B586-9961FFC17DEF}" dt="2023-10-01T12:58:41.335" v="2874" actId="1076"/>
          <ac:spMkLst>
            <pc:docMk/>
            <pc:sldMk cId="3841094464" sldId="285"/>
            <ac:spMk id="39" creationId="{9232509C-3762-BE32-87AD-1CC2FFBB7D85}"/>
          </ac:spMkLst>
        </pc:spChg>
        <pc:spChg chg="mod">
          <ac:chgData name="Miraga Aliyev" userId="8d60d527abe6adcc" providerId="LiveId" clId="{3D52E27E-15CF-4E51-B586-9961FFC17DEF}" dt="2023-10-01T12:58:25.471" v="2865" actId="12789"/>
          <ac:spMkLst>
            <pc:docMk/>
            <pc:sldMk cId="3841094464" sldId="285"/>
            <ac:spMk id="42" creationId="{EFDC6C22-8CFD-FCDA-22D4-927A1172D272}"/>
          </ac:spMkLst>
        </pc:spChg>
        <pc:spChg chg="mod">
          <ac:chgData name="Miraga Aliyev" userId="8d60d527abe6adcc" providerId="LiveId" clId="{3D52E27E-15CF-4E51-B586-9961FFC17DEF}" dt="2023-10-01T12:58:53.859" v="2878" actId="20577"/>
          <ac:spMkLst>
            <pc:docMk/>
            <pc:sldMk cId="3841094464" sldId="285"/>
            <ac:spMk id="53" creationId="{DADA2F9B-ACEA-B3C7-F008-C38BC4915A08}"/>
          </ac:spMkLst>
        </pc:spChg>
        <pc:spChg chg="mod">
          <ac:chgData name="Miraga Aliyev" userId="8d60d527abe6adcc" providerId="LiveId" clId="{3D52E27E-15CF-4E51-B586-9961FFC17DEF}" dt="2023-10-01T12:58:18.748" v="2863" actId="1076"/>
          <ac:spMkLst>
            <pc:docMk/>
            <pc:sldMk cId="3841094464" sldId="285"/>
            <ac:spMk id="62" creationId="{DF6D7EDF-ED40-8635-94E7-B9AFC6698EAA}"/>
          </ac:spMkLst>
        </pc:spChg>
        <pc:spChg chg="mod">
          <ac:chgData name="Miraga Aliyev" userId="8d60d527abe6adcc" providerId="LiveId" clId="{3D52E27E-15CF-4E51-B586-9961FFC17DEF}" dt="2023-10-01T12:58:41.335" v="2874" actId="1076"/>
          <ac:spMkLst>
            <pc:docMk/>
            <pc:sldMk cId="3841094464" sldId="285"/>
            <ac:spMk id="64" creationId="{6F8B92DF-D452-8262-4960-10D74C8414C6}"/>
          </ac:spMkLst>
        </pc:spChg>
      </pc:sldChg>
      <pc:sldChg chg="modSp add mod">
        <pc:chgData name="Miraga Aliyev" userId="8d60d527abe6adcc" providerId="LiveId" clId="{3D52E27E-15CF-4E51-B586-9961FFC17DEF}" dt="2023-10-01T13:04:03.548" v="2986" actId="1076"/>
        <pc:sldMkLst>
          <pc:docMk/>
          <pc:sldMk cId="3001431843" sldId="286"/>
        </pc:sldMkLst>
        <pc:spChg chg="mod">
          <ac:chgData name="Miraga Aliyev" userId="8d60d527abe6adcc" providerId="LiveId" clId="{3D52E27E-15CF-4E51-B586-9961FFC17DEF}" dt="2023-10-01T13:00:32.122" v="2976" actId="20577"/>
          <ac:spMkLst>
            <pc:docMk/>
            <pc:sldMk cId="3001431843" sldId="286"/>
            <ac:spMk id="2" creationId="{56EA6E35-5F1B-5E87-33CF-97CCC64EF222}"/>
          </ac:spMkLst>
        </pc:spChg>
        <pc:spChg chg="mod">
          <ac:chgData name="Miraga Aliyev" userId="8d60d527abe6adcc" providerId="LiveId" clId="{3D52E27E-15CF-4E51-B586-9961FFC17DEF}" dt="2023-10-01T13:04:03.548" v="2986" actId="1076"/>
          <ac:spMkLst>
            <pc:docMk/>
            <pc:sldMk cId="3001431843" sldId="286"/>
            <ac:spMk id="39" creationId="{9232509C-3762-BE32-87AD-1CC2FFBB7D85}"/>
          </ac:spMkLst>
        </pc:spChg>
        <pc:spChg chg="mod">
          <ac:chgData name="Miraga Aliyev" userId="8d60d527abe6adcc" providerId="LiveId" clId="{3D52E27E-15CF-4E51-B586-9961FFC17DEF}" dt="2023-10-01T13:02:40.441" v="2982" actId="1076"/>
          <ac:spMkLst>
            <pc:docMk/>
            <pc:sldMk cId="3001431843" sldId="286"/>
            <ac:spMk id="57" creationId="{AAC8A262-D7E4-71E2-09A4-58DABD16E49B}"/>
          </ac:spMkLst>
        </pc:spChg>
        <pc:spChg chg="mod">
          <ac:chgData name="Miraga Aliyev" userId="8d60d527abe6adcc" providerId="LiveId" clId="{3D52E27E-15CF-4E51-B586-9961FFC17DEF}" dt="2023-10-01T13:02:36.619" v="2981" actId="1076"/>
          <ac:spMkLst>
            <pc:docMk/>
            <pc:sldMk cId="3001431843" sldId="286"/>
            <ac:spMk id="58" creationId="{ADFD3CB7-5728-BA49-3C8F-30798098A8FD}"/>
          </ac:spMkLst>
        </pc:spChg>
        <pc:spChg chg="mod">
          <ac:chgData name="Miraga Aliyev" userId="8d60d527abe6adcc" providerId="LiveId" clId="{3D52E27E-15CF-4E51-B586-9961FFC17DEF}" dt="2023-10-01T13:04:03.548" v="2986" actId="1076"/>
          <ac:spMkLst>
            <pc:docMk/>
            <pc:sldMk cId="3001431843" sldId="286"/>
            <ac:spMk id="64" creationId="{6F8B92DF-D452-8262-4960-10D74C8414C6}"/>
          </ac:spMkLst>
        </pc:spChg>
      </pc:sldChg>
      <pc:sldChg chg="del">
        <pc:chgData name="Miraga Aliyev" userId="8d60d527abe6adcc" providerId="LiveId" clId="{3D52E27E-15CF-4E51-B586-9961FFC17DEF}" dt="2023-10-01T09:13:32.629" v="9" actId="47"/>
        <pc:sldMkLst>
          <pc:docMk/>
          <pc:sldMk cId="3896746954" sldId="286"/>
        </pc:sldMkLst>
      </pc:sldChg>
      <pc:sldChg chg="addSp delSp modSp add mod">
        <pc:chgData name="Miraga Aliyev" userId="8d60d527abe6adcc" providerId="LiveId" clId="{3D52E27E-15CF-4E51-B586-9961FFC17DEF}" dt="2023-10-01T13:05:25.542" v="3040"/>
        <pc:sldMkLst>
          <pc:docMk/>
          <pc:sldMk cId="1105245685" sldId="287"/>
        </pc:sldMkLst>
        <pc:spChg chg="del">
          <ac:chgData name="Miraga Aliyev" userId="8d60d527abe6adcc" providerId="LiveId" clId="{3D52E27E-15CF-4E51-B586-9961FFC17DEF}" dt="2023-10-01T13:04:30.162" v="2988" actId="478"/>
          <ac:spMkLst>
            <pc:docMk/>
            <pc:sldMk cId="1105245685" sldId="287"/>
            <ac:spMk id="2" creationId="{56EA6E35-5F1B-5E87-33CF-97CCC64EF222}"/>
          </ac:spMkLst>
        </pc:spChg>
        <pc:spChg chg="add mod">
          <ac:chgData name="Miraga Aliyev" userId="8d60d527abe6adcc" providerId="LiveId" clId="{3D52E27E-15CF-4E51-B586-9961FFC17DEF}" dt="2023-10-01T13:04:36.092" v="2993" actId="20577"/>
          <ac:spMkLst>
            <pc:docMk/>
            <pc:sldMk cId="1105245685" sldId="287"/>
            <ac:spMk id="3" creationId="{B3569589-DEA1-8623-3F80-FA5A8851601B}"/>
          </ac:spMkLst>
        </pc:spChg>
        <pc:spChg chg="add mod">
          <ac:chgData name="Miraga Aliyev" userId="8d60d527abe6adcc" providerId="LiveId" clId="{3D52E27E-15CF-4E51-B586-9961FFC17DEF}" dt="2023-10-01T13:05:25.542" v="3040"/>
          <ac:spMkLst>
            <pc:docMk/>
            <pc:sldMk cId="1105245685" sldId="287"/>
            <ac:spMk id="4" creationId="{ED5D4EFF-F269-0C31-7BDC-2C4B04C1551D}"/>
          </ac:spMkLst>
        </pc:spChg>
        <pc:spChg chg="add mod">
          <ac:chgData name="Miraga Aliyev" userId="8d60d527abe6adcc" providerId="LiveId" clId="{3D52E27E-15CF-4E51-B586-9961FFC17DEF}" dt="2023-10-01T13:05:25.542" v="3040"/>
          <ac:spMkLst>
            <pc:docMk/>
            <pc:sldMk cId="1105245685" sldId="287"/>
            <ac:spMk id="6" creationId="{80B6592E-7880-274B-216F-368214B224C8}"/>
          </ac:spMkLst>
        </pc:spChg>
        <pc:spChg chg="del mod">
          <ac:chgData name="Miraga Aliyev" userId="8d60d527abe6adcc" providerId="LiveId" clId="{3D52E27E-15CF-4E51-B586-9961FFC17DEF}" dt="2023-10-01T13:05:25.118" v="3039" actId="478"/>
          <ac:spMkLst>
            <pc:docMk/>
            <pc:sldMk cId="1105245685" sldId="287"/>
            <ac:spMk id="62" creationId="{DF6D7EDF-ED40-8635-94E7-B9AFC6698EAA}"/>
          </ac:spMkLst>
        </pc:spChg>
        <pc:spChg chg="del mod">
          <ac:chgData name="Miraga Aliyev" userId="8d60d527abe6adcc" providerId="LiveId" clId="{3D52E27E-15CF-4E51-B586-9961FFC17DEF}" dt="2023-10-01T13:05:25.118" v="3039" actId="478"/>
          <ac:spMkLst>
            <pc:docMk/>
            <pc:sldMk cId="1105245685" sldId="287"/>
            <ac:spMk id="64" creationId="{6F8B92DF-D452-8262-4960-10D74C8414C6}"/>
          </ac:spMkLst>
        </pc:spChg>
      </pc:sldChg>
      <pc:sldChg chg="del">
        <pc:chgData name="Miraga Aliyev" userId="8d60d527abe6adcc" providerId="LiveId" clId="{3D52E27E-15CF-4E51-B586-9961FFC17DEF}" dt="2023-10-01T09:13:32.629" v="9" actId="47"/>
        <pc:sldMkLst>
          <pc:docMk/>
          <pc:sldMk cId="1924523291" sldId="287"/>
        </pc:sldMkLst>
      </pc:sldChg>
      <pc:sldChg chg="del">
        <pc:chgData name="Miraga Aliyev" userId="8d60d527abe6adcc" providerId="LiveId" clId="{3D52E27E-15CF-4E51-B586-9961FFC17DEF}" dt="2023-10-01T09:13:32.629" v="9" actId="47"/>
        <pc:sldMkLst>
          <pc:docMk/>
          <pc:sldMk cId="545448399" sldId="288"/>
        </pc:sldMkLst>
      </pc:sldChg>
      <pc:sldChg chg="addSp delSp modSp add mod">
        <pc:chgData name="Miraga Aliyev" userId="8d60d527abe6adcc" providerId="LiveId" clId="{3D52E27E-15CF-4E51-B586-9961FFC17DEF}" dt="2023-10-01T13:06:22.602" v="3050" actId="1076"/>
        <pc:sldMkLst>
          <pc:docMk/>
          <pc:sldMk cId="998568284" sldId="288"/>
        </pc:sldMkLst>
        <pc:spChg chg="add mod">
          <ac:chgData name="Miraga Aliyev" userId="8d60d527abe6adcc" providerId="LiveId" clId="{3D52E27E-15CF-4E51-B586-9961FFC17DEF}" dt="2023-10-01T13:06:22.602" v="3050" actId="1076"/>
          <ac:spMkLst>
            <pc:docMk/>
            <pc:sldMk cId="998568284" sldId="288"/>
            <ac:spMk id="2" creationId="{47C653F0-8487-198D-B7E0-25818B42941A}"/>
          </ac:spMkLst>
        </pc:spChg>
        <pc:spChg chg="del">
          <ac:chgData name="Miraga Aliyev" userId="8d60d527abe6adcc" providerId="LiveId" clId="{3D52E27E-15CF-4E51-B586-9961FFC17DEF}" dt="2023-10-01T13:06:02.709" v="3048" actId="478"/>
          <ac:spMkLst>
            <pc:docMk/>
            <pc:sldMk cId="998568284" sldId="288"/>
            <ac:spMk id="3" creationId="{B3569589-DEA1-8623-3F80-FA5A8851601B}"/>
          </ac:spMkLst>
        </pc:spChg>
        <pc:spChg chg="del">
          <ac:chgData name="Miraga Aliyev" userId="8d60d527abe6adcc" providerId="LiveId" clId="{3D52E27E-15CF-4E51-B586-9961FFC17DEF}" dt="2023-10-01T13:05:46.996" v="3044" actId="478"/>
          <ac:spMkLst>
            <pc:docMk/>
            <pc:sldMk cId="998568284" sldId="288"/>
            <ac:spMk id="4" creationId="{ED5D4EFF-F269-0C31-7BDC-2C4B04C1551D}"/>
          </ac:spMkLst>
        </pc:spChg>
        <pc:spChg chg="del">
          <ac:chgData name="Miraga Aliyev" userId="8d60d527abe6adcc" providerId="LiveId" clId="{3D52E27E-15CF-4E51-B586-9961FFC17DEF}" dt="2023-10-01T13:05:48.108" v="3045" actId="478"/>
          <ac:spMkLst>
            <pc:docMk/>
            <pc:sldMk cId="998568284" sldId="288"/>
            <ac:spMk id="6" creationId="{80B6592E-7880-274B-216F-368214B224C8}"/>
          </ac:spMkLst>
        </pc:spChg>
        <pc:spChg chg="add mod">
          <ac:chgData name="Miraga Aliyev" userId="8d60d527abe6adcc" providerId="LiveId" clId="{3D52E27E-15CF-4E51-B586-9961FFC17DEF}" dt="2023-10-01T13:05:57.512" v="3047" actId="1076"/>
          <ac:spMkLst>
            <pc:docMk/>
            <pc:sldMk cId="998568284" sldId="288"/>
            <ac:spMk id="10" creationId="{46C3857B-DDA5-8897-27B0-29E1A4A8EA69}"/>
          </ac:spMkLst>
        </pc:spChg>
        <pc:spChg chg="add mod">
          <ac:chgData name="Miraga Aliyev" userId="8d60d527abe6adcc" providerId="LiveId" clId="{3D52E27E-15CF-4E51-B586-9961FFC17DEF}" dt="2023-10-01T13:06:13.769" v="3049"/>
          <ac:spMkLst>
            <pc:docMk/>
            <pc:sldMk cId="998568284" sldId="288"/>
            <ac:spMk id="11" creationId="{4670B908-626F-9971-6BE9-E3D11BF16197}"/>
          </ac:spMkLst>
        </pc:spChg>
        <pc:spChg chg="mod">
          <ac:chgData name="Miraga Aliyev" userId="8d60d527abe6adcc" providerId="LiveId" clId="{3D52E27E-15CF-4E51-B586-9961FFC17DEF}" dt="2023-10-01T13:06:22.602" v="3050" actId="1076"/>
          <ac:spMkLst>
            <pc:docMk/>
            <pc:sldMk cId="998568284" sldId="288"/>
            <ac:spMk id="42" creationId="{EFDC6C22-8CFD-FCDA-22D4-927A1172D272}"/>
          </ac:spMkLst>
        </pc:spChg>
        <pc:spChg chg="mod">
          <ac:chgData name="Miraga Aliyev" userId="8d60d527abe6adcc" providerId="LiveId" clId="{3D52E27E-15CF-4E51-B586-9961FFC17DEF}" dt="2023-10-01T13:06:22.602" v="3050" actId="1076"/>
          <ac:spMkLst>
            <pc:docMk/>
            <pc:sldMk cId="998568284" sldId="288"/>
            <ac:spMk id="57" creationId="{AAC8A262-D7E4-71E2-09A4-58DABD16E49B}"/>
          </ac:spMkLst>
        </pc:spChg>
        <pc:spChg chg="mod">
          <ac:chgData name="Miraga Aliyev" userId="8d60d527abe6adcc" providerId="LiveId" clId="{3D52E27E-15CF-4E51-B586-9961FFC17DEF}" dt="2023-10-01T13:05:34.313" v="3042" actId="1076"/>
          <ac:spMkLst>
            <pc:docMk/>
            <pc:sldMk cId="998568284" sldId="288"/>
            <ac:spMk id="58" creationId="{ADFD3CB7-5728-BA49-3C8F-30798098A8FD}"/>
          </ac:spMkLst>
        </pc:spChg>
      </pc:sldChg>
      <pc:sldChg chg="modSp add mod">
        <pc:chgData name="Miraga Aliyev" userId="8d60d527abe6adcc" providerId="LiveId" clId="{3D52E27E-15CF-4E51-B586-9961FFC17DEF}" dt="2023-10-01T13:07:18.196" v="3060" actId="1076"/>
        <pc:sldMkLst>
          <pc:docMk/>
          <pc:sldMk cId="973092575" sldId="289"/>
        </pc:sldMkLst>
        <pc:spChg chg="mod">
          <ac:chgData name="Miraga Aliyev" userId="8d60d527abe6adcc" providerId="LiveId" clId="{3D52E27E-15CF-4E51-B586-9961FFC17DEF}" dt="2023-10-01T13:06:47.298" v="3053" actId="1076"/>
          <ac:spMkLst>
            <pc:docMk/>
            <pc:sldMk cId="973092575" sldId="289"/>
            <ac:spMk id="2" creationId="{47C653F0-8487-198D-B7E0-25818B42941A}"/>
          </ac:spMkLst>
        </pc:spChg>
        <pc:spChg chg="mod">
          <ac:chgData name="Miraga Aliyev" userId="8d60d527abe6adcc" providerId="LiveId" clId="{3D52E27E-15CF-4E51-B586-9961FFC17DEF}" dt="2023-10-01T13:07:18.196" v="3060" actId="1076"/>
          <ac:spMkLst>
            <pc:docMk/>
            <pc:sldMk cId="973092575" sldId="289"/>
            <ac:spMk id="10" creationId="{46C3857B-DDA5-8897-27B0-29E1A4A8EA69}"/>
          </ac:spMkLst>
        </pc:spChg>
        <pc:spChg chg="mod">
          <ac:chgData name="Miraga Aliyev" userId="8d60d527abe6adcc" providerId="LiveId" clId="{3D52E27E-15CF-4E51-B586-9961FFC17DEF}" dt="2023-10-01T13:07:11.294" v="3059" actId="20577"/>
          <ac:spMkLst>
            <pc:docMk/>
            <pc:sldMk cId="973092575" sldId="289"/>
            <ac:spMk id="11" creationId="{4670B908-626F-9971-6BE9-E3D11BF16197}"/>
          </ac:spMkLst>
        </pc:spChg>
        <pc:spChg chg="mod">
          <ac:chgData name="Miraga Aliyev" userId="8d60d527abe6adcc" providerId="LiveId" clId="{3D52E27E-15CF-4E51-B586-9961FFC17DEF}" dt="2023-10-01T13:07:18.196" v="3060" actId="1076"/>
          <ac:spMkLst>
            <pc:docMk/>
            <pc:sldMk cId="973092575" sldId="289"/>
            <ac:spMk id="41" creationId="{AA303327-2796-0229-97B5-112A5A4711B1}"/>
          </ac:spMkLst>
        </pc:spChg>
        <pc:spChg chg="mod">
          <ac:chgData name="Miraga Aliyev" userId="8d60d527abe6adcc" providerId="LiveId" clId="{3D52E27E-15CF-4E51-B586-9961FFC17DEF}" dt="2023-10-01T13:06:47.298" v="3053" actId="1076"/>
          <ac:spMkLst>
            <pc:docMk/>
            <pc:sldMk cId="973092575" sldId="289"/>
            <ac:spMk id="42" creationId="{EFDC6C22-8CFD-FCDA-22D4-927A1172D272}"/>
          </ac:spMkLst>
        </pc:spChg>
        <pc:spChg chg="mod">
          <ac:chgData name="Miraga Aliyev" userId="8d60d527abe6adcc" providerId="LiveId" clId="{3D52E27E-15CF-4E51-B586-9961FFC17DEF}" dt="2023-10-01T13:06:47.298" v="3053" actId="1076"/>
          <ac:spMkLst>
            <pc:docMk/>
            <pc:sldMk cId="973092575" sldId="289"/>
            <ac:spMk id="57" creationId="{AAC8A262-D7E4-71E2-09A4-58DABD16E49B}"/>
          </ac:spMkLst>
        </pc:spChg>
        <pc:spChg chg="mod">
          <ac:chgData name="Miraga Aliyev" userId="8d60d527abe6adcc" providerId="LiveId" clId="{3D52E27E-15CF-4E51-B586-9961FFC17DEF}" dt="2023-10-01T13:07:18.196" v="3060" actId="1076"/>
          <ac:spMkLst>
            <pc:docMk/>
            <pc:sldMk cId="973092575" sldId="289"/>
            <ac:spMk id="58" creationId="{ADFD3CB7-5728-BA49-3C8F-30798098A8FD}"/>
          </ac:spMkLst>
        </pc:spChg>
      </pc:sldChg>
      <pc:sldChg chg="del">
        <pc:chgData name="Miraga Aliyev" userId="8d60d527abe6adcc" providerId="LiveId" clId="{3D52E27E-15CF-4E51-B586-9961FFC17DEF}" dt="2023-10-01T09:13:32.629" v="9" actId="47"/>
        <pc:sldMkLst>
          <pc:docMk/>
          <pc:sldMk cId="2713723075" sldId="289"/>
        </pc:sldMkLst>
      </pc:sldChg>
      <pc:sldChg chg="addSp modSp add mod">
        <pc:chgData name="Miraga Aliyev" userId="8d60d527abe6adcc" providerId="LiveId" clId="{3D52E27E-15CF-4E51-B586-9961FFC17DEF}" dt="2023-10-01T13:21:00.240" v="3202" actId="20577"/>
        <pc:sldMkLst>
          <pc:docMk/>
          <pc:sldMk cId="2459067841" sldId="290"/>
        </pc:sldMkLst>
        <pc:spChg chg="add mod">
          <ac:chgData name="Miraga Aliyev" userId="8d60d527abe6adcc" providerId="LiveId" clId="{3D52E27E-15CF-4E51-B586-9961FFC17DEF}" dt="2023-10-01T13:13:18.474" v="3165" actId="1076"/>
          <ac:spMkLst>
            <pc:docMk/>
            <pc:sldMk cId="2459067841" sldId="290"/>
            <ac:spMk id="6" creationId="{780B1C94-0E83-56AA-1052-E42D1547B3C4}"/>
          </ac:spMkLst>
        </pc:spChg>
        <pc:spChg chg="mod">
          <ac:chgData name="Miraga Aliyev" userId="8d60d527abe6adcc" providerId="LiveId" clId="{3D52E27E-15CF-4E51-B586-9961FFC17DEF}" dt="2023-10-01T13:21:00.240" v="3202" actId="20577"/>
          <ac:spMkLst>
            <pc:docMk/>
            <pc:sldMk cId="2459067841" sldId="290"/>
            <ac:spMk id="11" creationId="{4670B908-626F-9971-6BE9-E3D11BF16197}"/>
          </ac:spMkLst>
        </pc:spChg>
        <pc:spChg chg="add mod">
          <ac:chgData name="Miraga Aliyev" userId="8d60d527abe6adcc" providerId="LiveId" clId="{3D52E27E-15CF-4E51-B586-9961FFC17DEF}" dt="2023-10-01T13:13:25.802" v="3168" actId="1076"/>
          <ac:spMkLst>
            <pc:docMk/>
            <pc:sldMk cId="2459067841" sldId="290"/>
            <ac:spMk id="13" creationId="{AF56BDAE-65EE-FF7C-E442-51BAD5274341}"/>
          </ac:spMkLst>
        </pc:spChg>
        <pc:spChg chg="mod">
          <ac:chgData name="Miraga Aliyev" userId="8d60d527abe6adcc" providerId="LiveId" clId="{3D52E27E-15CF-4E51-B586-9961FFC17DEF}" dt="2023-10-01T13:08:55.219" v="3073" actId="14861"/>
          <ac:spMkLst>
            <pc:docMk/>
            <pc:sldMk cId="2459067841" sldId="290"/>
            <ac:spMk id="41" creationId="{AA303327-2796-0229-97B5-112A5A4711B1}"/>
          </ac:spMkLst>
        </pc:spChg>
        <pc:spChg chg="mod">
          <ac:chgData name="Miraga Aliyev" userId="8d60d527abe6adcc" providerId="LiveId" clId="{3D52E27E-15CF-4E51-B586-9961FFC17DEF}" dt="2023-10-01T13:13:20.843" v="3167" actId="1076"/>
          <ac:spMkLst>
            <pc:docMk/>
            <pc:sldMk cId="2459067841" sldId="290"/>
            <ac:spMk id="53" creationId="{DADA2F9B-ACEA-B3C7-F008-C38BC4915A08}"/>
          </ac:spMkLst>
        </pc:spChg>
        <pc:cxnChg chg="add mod">
          <ac:chgData name="Miraga Aliyev" userId="8d60d527abe6adcc" providerId="LiveId" clId="{3D52E27E-15CF-4E51-B586-9961FFC17DEF}" dt="2023-10-01T13:13:18.474" v="3165" actId="1076"/>
          <ac:cxnSpMkLst>
            <pc:docMk/>
            <pc:sldMk cId="2459067841" sldId="290"/>
            <ac:cxnSpMk id="3" creationId="{8357C86A-8032-69E5-CD77-F5851819CC4C}"/>
          </ac:cxnSpMkLst>
        </pc:cxnChg>
        <pc:cxnChg chg="add mod">
          <ac:chgData name="Miraga Aliyev" userId="8d60d527abe6adcc" providerId="LiveId" clId="{3D52E27E-15CF-4E51-B586-9961FFC17DEF}" dt="2023-10-01T13:13:25.802" v="3168" actId="1076"/>
          <ac:cxnSpMkLst>
            <pc:docMk/>
            <pc:sldMk cId="2459067841" sldId="290"/>
            <ac:cxnSpMk id="4" creationId="{7947D544-16D9-447B-B3CD-28EAE03AFC12}"/>
          </ac:cxnSpMkLst>
        </pc:cxnChg>
      </pc:sldChg>
      <pc:sldChg chg="del">
        <pc:chgData name="Miraga Aliyev" userId="8d60d527abe6adcc" providerId="LiveId" clId="{3D52E27E-15CF-4E51-B586-9961FFC17DEF}" dt="2023-10-01T09:13:32.629" v="9" actId="47"/>
        <pc:sldMkLst>
          <pc:docMk/>
          <pc:sldMk cId="3379375146" sldId="290"/>
        </pc:sldMkLst>
      </pc:sldChg>
      <pc:sldChg chg="addSp delSp modSp add mod ord">
        <pc:chgData name="Miraga Aliyev" userId="8d60d527abe6adcc" providerId="LiveId" clId="{3D52E27E-15CF-4E51-B586-9961FFC17DEF}" dt="2023-10-01T13:13:46.320" v="3174" actId="20577"/>
        <pc:sldMkLst>
          <pc:docMk/>
          <pc:sldMk cId="989754393" sldId="291"/>
        </pc:sldMkLst>
        <pc:spChg chg="mod">
          <ac:chgData name="Miraga Aliyev" userId="8d60d527abe6adcc" providerId="LiveId" clId="{3D52E27E-15CF-4E51-B586-9961FFC17DEF}" dt="2023-10-01T13:13:46.320" v="3174" actId="20577"/>
          <ac:spMkLst>
            <pc:docMk/>
            <pc:sldMk cId="989754393" sldId="291"/>
            <ac:spMk id="3" creationId="{E1C37548-8353-F355-653A-FA9DFB31D839}"/>
          </ac:spMkLst>
        </pc:spChg>
        <pc:spChg chg="add del">
          <ac:chgData name="Miraga Aliyev" userId="8d60d527abe6adcc" providerId="LiveId" clId="{3D52E27E-15CF-4E51-B586-9961FFC17DEF}" dt="2023-10-01T13:11:19.248" v="3142" actId="11529"/>
          <ac:spMkLst>
            <pc:docMk/>
            <pc:sldMk cId="989754393" sldId="291"/>
            <ac:spMk id="5" creationId="{E3D5B1D5-5152-DFC5-2D9A-6C6026B94FEC}"/>
          </ac:spMkLst>
        </pc:spChg>
        <pc:spChg chg="add mod">
          <ac:chgData name="Miraga Aliyev" userId="8d60d527abe6adcc" providerId="LiveId" clId="{3D52E27E-15CF-4E51-B586-9961FFC17DEF}" dt="2023-10-01T13:11:53.564" v="3149" actId="14100"/>
          <ac:spMkLst>
            <pc:docMk/>
            <pc:sldMk cId="989754393" sldId="291"/>
            <ac:spMk id="7" creationId="{D3398BD0-91DC-5212-9FDF-308EADC40DC0}"/>
          </ac:spMkLst>
        </pc:spChg>
        <pc:spChg chg="add mod">
          <ac:chgData name="Miraga Aliyev" userId="8d60d527abe6adcc" providerId="LiveId" clId="{3D52E27E-15CF-4E51-B586-9961FFC17DEF}" dt="2023-10-01T13:12:15.571" v="3161" actId="207"/>
          <ac:spMkLst>
            <pc:docMk/>
            <pc:sldMk cId="989754393" sldId="291"/>
            <ac:spMk id="8" creationId="{F92D52E4-F915-B099-AF7D-104550D4F202}"/>
          </ac:spMkLst>
        </pc:spChg>
        <pc:spChg chg="mod">
          <ac:chgData name="Miraga Aliyev" userId="8d60d527abe6adcc" providerId="LiveId" clId="{3D52E27E-15CF-4E51-B586-9961FFC17DEF}" dt="2023-10-01T13:11:02.042" v="3140" actId="14100"/>
          <ac:spMkLst>
            <pc:docMk/>
            <pc:sldMk cId="989754393" sldId="291"/>
            <ac:spMk id="27" creationId="{2CC97B6B-2FC4-23AD-0155-D67A5C316F29}"/>
          </ac:spMkLst>
        </pc:spChg>
        <pc:spChg chg="mod">
          <ac:chgData name="Miraga Aliyev" userId="8d60d527abe6adcc" providerId="LiveId" clId="{3D52E27E-15CF-4E51-B586-9961FFC17DEF}" dt="2023-10-01T13:10:58.670" v="3139" actId="1076"/>
          <ac:spMkLst>
            <pc:docMk/>
            <pc:sldMk cId="989754393" sldId="291"/>
            <ac:spMk id="29" creationId="{2D19C410-F01B-4AB9-4503-B1B933918ED4}"/>
          </ac:spMkLst>
        </pc:spChg>
      </pc:sldChg>
      <pc:sldChg chg="del">
        <pc:chgData name="Miraga Aliyev" userId="8d60d527abe6adcc" providerId="LiveId" clId="{3D52E27E-15CF-4E51-B586-9961FFC17DEF}" dt="2023-10-01T09:13:32.629" v="9" actId="47"/>
        <pc:sldMkLst>
          <pc:docMk/>
          <pc:sldMk cId="3636641304" sldId="291"/>
        </pc:sldMkLst>
      </pc:sldChg>
      <pc:sldChg chg="del">
        <pc:chgData name="Miraga Aliyev" userId="8d60d527abe6adcc" providerId="LiveId" clId="{3D52E27E-15CF-4E51-B586-9961FFC17DEF}" dt="2023-10-01T09:13:32.629" v="9" actId="47"/>
        <pc:sldMkLst>
          <pc:docMk/>
          <pc:sldMk cId="2477637159" sldId="292"/>
        </pc:sldMkLst>
      </pc:sldChg>
      <pc:sldChg chg="del">
        <pc:chgData name="Miraga Aliyev" userId="8d60d527abe6adcc" providerId="LiveId" clId="{3D52E27E-15CF-4E51-B586-9961FFC17DEF}" dt="2023-10-01T09:13:32.629" v="9" actId="47"/>
        <pc:sldMkLst>
          <pc:docMk/>
          <pc:sldMk cId="3305905527" sldId="293"/>
        </pc:sldMkLst>
      </pc:sldChg>
      <pc:sldChg chg="del">
        <pc:chgData name="Miraga Aliyev" userId="8d60d527abe6adcc" providerId="LiveId" clId="{3D52E27E-15CF-4E51-B586-9961FFC17DEF}" dt="2023-10-01T09:13:32.629" v="9" actId="47"/>
        <pc:sldMkLst>
          <pc:docMk/>
          <pc:sldMk cId="1188577958" sldId="294"/>
        </pc:sldMkLst>
      </pc:sldChg>
      <pc:sldChg chg="del">
        <pc:chgData name="Miraga Aliyev" userId="8d60d527abe6adcc" providerId="LiveId" clId="{3D52E27E-15CF-4E51-B586-9961FFC17DEF}" dt="2023-10-01T09:13:32.629" v="9" actId="47"/>
        <pc:sldMkLst>
          <pc:docMk/>
          <pc:sldMk cId="1614923240" sldId="295"/>
        </pc:sldMkLst>
      </pc:sldChg>
      <pc:sldChg chg="del">
        <pc:chgData name="Miraga Aliyev" userId="8d60d527abe6adcc" providerId="LiveId" clId="{3D52E27E-15CF-4E51-B586-9961FFC17DEF}" dt="2023-10-01T09:13:32.629" v="9" actId="47"/>
        <pc:sldMkLst>
          <pc:docMk/>
          <pc:sldMk cId="3269852148" sldId="296"/>
        </pc:sldMkLst>
      </pc:sldChg>
      <pc:sldChg chg="del">
        <pc:chgData name="Miraga Aliyev" userId="8d60d527abe6adcc" providerId="LiveId" clId="{3D52E27E-15CF-4E51-B586-9961FFC17DEF}" dt="2023-10-01T09:13:32.629" v="9" actId="47"/>
        <pc:sldMkLst>
          <pc:docMk/>
          <pc:sldMk cId="3119104000" sldId="297"/>
        </pc:sldMkLst>
      </pc:sldChg>
      <pc:sldChg chg="del">
        <pc:chgData name="Miraga Aliyev" userId="8d60d527abe6adcc" providerId="LiveId" clId="{3D52E27E-15CF-4E51-B586-9961FFC17DEF}" dt="2023-10-01T09:13:32.629" v="9" actId="47"/>
        <pc:sldMkLst>
          <pc:docMk/>
          <pc:sldMk cId="3231112219" sldId="298"/>
        </pc:sldMkLst>
      </pc:sldChg>
      <pc:sldChg chg="del">
        <pc:chgData name="Miraga Aliyev" userId="8d60d527abe6adcc" providerId="LiveId" clId="{3D52E27E-15CF-4E51-B586-9961FFC17DEF}" dt="2023-10-01T09:13:32.629" v="9" actId="47"/>
        <pc:sldMkLst>
          <pc:docMk/>
          <pc:sldMk cId="3099411060" sldId="299"/>
        </pc:sldMkLst>
      </pc:sldChg>
      <pc:sldChg chg="del">
        <pc:chgData name="Miraga Aliyev" userId="8d60d527abe6adcc" providerId="LiveId" clId="{3D52E27E-15CF-4E51-B586-9961FFC17DEF}" dt="2023-10-01T09:13:32.629" v="9" actId="47"/>
        <pc:sldMkLst>
          <pc:docMk/>
          <pc:sldMk cId="841284411" sldId="300"/>
        </pc:sldMkLst>
      </pc:sldChg>
      <pc:sldChg chg="del">
        <pc:chgData name="Miraga Aliyev" userId="8d60d527abe6adcc" providerId="LiveId" clId="{3D52E27E-15CF-4E51-B586-9961FFC17DEF}" dt="2023-10-01T09:13:32.629" v="9" actId="47"/>
        <pc:sldMkLst>
          <pc:docMk/>
          <pc:sldMk cId="177248532" sldId="301"/>
        </pc:sldMkLst>
      </pc:sldChg>
      <pc:sldChg chg="del">
        <pc:chgData name="Miraga Aliyev" userId="8d60d527abe6adcc" providerId="LiveId" clId="{3D52E27E-15CF-4E51-B586-9961FFC17DEF}" dt="2023-10-01T09:13:32.629" v="9" actId="47"/>
        <pc:sldMkLst>
          <pc:docMk/>
          <pc:sldMk cId="618038528" sldId="302"/>
        </pc:sldMkLst>
      </pc:sldChg>
      <pc:sldChg chg="del">
        <pc:chgData name="Miraga Aliyev" userId="8d60d527abe6adcc" providerId="LiveId" clId="{3D52E27E-15CF-4E51-B586-9961FFC17DEF}" dt="2023-10-01T09:13:32.629" v="9" actId="47"/>
        <pc:sldMkLst>
          <pc:docMk/>
          <pc:sldMk cId="1518779740" sldId="303"/>
        </pc:sldMkLst>
      </pc:sldChg>
      <pc:sldChg chg="del">
        <pc:chgData name="Miraga Aliyev" userId="8d60d527abe6adcc" providerId="LiveId" clId="{3D52E27E-15CF-4E51-B586-9961FFC17DEF}" dt="2023-10-01T09:13:32.629" v="9" actId="47"/>
        <pc:sldMkLst>
          <pc:docMk/>
          <pc:sldMk cId="2009183433" sldId="304"/>
        </pc:sldMkLst>
      </pc:sldChg>
      <pc:sldChg chg="del">
        <pc:chgData name="Miraga Aliyev" userId="8d60d527abe6adcc" providerId="LiveId" clId="{3D52E27E-15CF-4E51-B586-9961FFC17DEF}" dt="2023-10-01T09:13:32.629" v="9" actId="47"/>
        <pc:sldMkLst>
          <pc:docMk/>
          <pc:sldMk cId="256368909" sldId="305"/>
        </pc:sldMkLst>
      </pc:sldChg>
      <pc:sldChg chg="del">
        <pc:chgData name="Miraga Aliyev" userId="8d60d527abe6adcc" providerId="LiveId" clId="{3D52E27E-15CF-4E51-B586-9961FFC17DEF}" dt="2023-10-01T09:13:32.629" v="9" actId="47"/>
        <pc:sldMkLst>
          <pc:docMk/>
          <pc:sldMk cId="673317314" sldId="306"/>
        </pc:sldMkLst>
      </pc:sldChg>
      <pc:sldChg chg="addSp delSp modSp add del mod">
        <pc:chgData name="Miraga Aliyev" userId="8d60d527abe6adcc" providerId="LiveId" clId="{3D52E27E-15CF-4E51-B586-9961FFC17DEF}" dt="2023-10-01T14:10:40.212" v="3285" actId="1076"/>
        <pc:sldMkLst>
          <pc:docMk/>
          <pc:sldMk cId="224151954" sldId="307"/>
        </pc:sldMkLst>
        <pc:spChg chg="mod">
          <ac:chgData name="Miraga Aliyev" userId="8d60d527abe6adcc" providerId="LiveId" clId="{3D52E27E-15CF-4E51-B586-9961FFC17DEF}" dt="2023-10-01T14:10:30.850" v="3280" actId="1076"/>
          <ac:spMkLst>
            <pc:docMk/>
            <pc:sldMk cId="224151954" sldId="307"/>
            <ac:spMk id="3" creationId="{0D164D27-AC75-EBE3-47DF-8045083D25D4}"/>
          </ac:spMkLst>
        </pc:spChg>
        <pc:spChg chg="add mod">
          <ac:chgData name="Miraga Aliyev" userId="8d60d527abe6adcc" providerId="LiveId" clId="{3D52E27E-15CF-4E51-B586-9961FFC17DEF}" dt="2023-10-01T14:10:40.212" v="3285" actId="1076"/>
          <ac:spMkLst>
            <pc:docMk/>
            <pc:sldMk cId="224151954" sldId="307"/>
            <ac:spMk id="4" creationId="{484AE6D0-2AA6-208A-98EE-7B5D98C68BF5}"/>
          </ac:spMkLst>
        </pc:spChg>
        <pc:picChg chg="del">
          <ac:chgData name="Miraga Aliyev" userId="8d60d527abe6adcc" providerId="LiveId" clId="{3D52E27E-15CF-4E51-B586-9961FFC17DEF}" dt="2023-10-01T13:14:17.219" v="3176" actId="478"/>
          <ac:picMkLst>
            <pc:docMk/>
            <pc:sldMk cId="224151954" sldId="307"/>
            <ac:picMk id="2" creationId="{870CAAE5-6EE1-0A82-F46D-08DA95B63FC3}"/>
          </ac:picMkLst>
        </pc:picChg>
      </pc:sldChg>
      <pc:sldChg chg="del">
        <pc:chgData name="Miraga Aliyev" userId="8d60d527abe6adcc" providerId="LiveId" clId="{3D52E27E-15CF-4E51-B586-9961FFC17DEF}" dt="2023-10-01T09:13:32.629" v="9" actId="47"/>
        <pc:sldMkLst>
          <pc:docMk/>
          <pc:sldMk cId="923181371" sldId="308"/>
        </pc:sldMkLst>
      </pc:sldChg>
      <pc:sldChg chg="addSp delSp modSp add mod">
        <pc:chgData name="Miraga Aliyev" userId="8d60d527abe6adcc" providerId="LiveId" clId="{3D52E27E-15CF-4E51-B586-9961FFC17DEF}" dt="2023-10-01T13:20:43.723" v="3199" actId="478"/>
        <pc:sldMkLst>
          <pc:docMk/>
          <pc:sldMk cId="1622423344" sldId="308"/>
        </pc:sldMkLst>
        <pc:spChg chg="add del">
          <ac:chgData name="Miraga Aliyev" userId="8d60d527abe6adcc" providerId="LiveId" clId="{3D52E27E-15CF-4E51-B586-9961FFC17DEF}" dt="2023-10-01T13:16:20.880" v="3191" actId="478"/>
          <ac:spMkLst>
            <pc:docMk/>
            <pc:sldMk cId="1622423344" sldId="308"/>
            <ac:spMk id="2" creationId="{AC858DB5-4A69-2B20-0345-0534D2D2087C}"/>
          </ac:spMkLst>
        </pc:spChg>
        <pc:spChg chg="add del">
          <ac:chgData name="Miraga Aliyev" userId="8d60d527abe6adcc" providerId="LiveId" clId="{3D52E27E-15CF-4E51-B586-9961FFC17DEF}" dt="2023-10-01T13:16:20.880" v="3191" actId="478"/>
          <ac:spMkLst>
            <pc:docMk/>
            <pc:sldMk cId="1622423344" sldId="308"/>
            <ac:spMk id="3" creationId="{9DF84B5C-1D57-447C-35A5-60BF90465DAA}"/>
          </ac:spMkLst>
        </pc:spChg>
        <pc:spChg chg="add del">
          <ac:chgData name="Miraga Aliyev" userId="8d60d527abe6adcc" providerId="LiveId" clId="{3D52E27E-15CF-4E51-B586-9961FFC17DEF}" dt="2023-10-01T13:16:20.880" v="3191" actId="478"/>
          <ac:spMkLst>
            <pc:docMk/>
            <pc:sldMk cId="1622423344" sldId="308"/>
            <ac:spMk id="4" creationId="{9CD5524A-0AB5-3DF3-5507-FB830A43CA00}"/>
          </ac:spMkLst>
        </pc:spChg>
        <pc:spChg chg="add del">
          <ac:chgData name="Miraga Aliyev" userId="8d60d527abe6adcc" providerId="LiveId" clId="{3D52E27E-15CF-4E51-B586-9961FFC17DEF}" dt="2023-10-01T13:16:20.880" v="3191" actId="478"/>
          <ac:spMkLst>
            <pc:docMk/>
            <pc:sldMk cId="1622423344" sldId="308"/>
            <ac:spMk id="6" creationId="{ACF041F8-B4C2-04DD-472B-F0505FBEB5B6}"/>
          </ac:spMkLst>
        </pc:spChg>
        <pc:spChg chg="add del">
          <ac:chgData name="Miraga Aliyev" userId="8d60d527abe6adcc" providerId="LiveId" clId="{3D52E27E-15CF-4E51-B586-9961FFC17DEF}" dt="2023-10-01T13:16:09.656" v="3189" actId="22"/>
          <ac:spMkLst>
            <pc:docMk/>
            <pc:sldMk cId="1622423344" sldId="308"/>
            <ac:spMk id="7" creationId="{5D07CAE9-6339-3FEC-A3DD-DC7F91C5C3F3}"/>
          </ac:spMkLst>
        </pc:spChg>
        <pc:spChg chg="add del">
          <ac:chgData name="Miraga Aliyev" userId="8d60d527abe6adcc" providerId="LiveId" clId="{3D52E27E-15CF-4E51-B586-9961FFC17DEF}" dt="2023-10-01T13:16:20.880" v="3191" actId="478"/>
          <ac:spMkLst>
            <pc:docMk/>
            <pc:sldMk cId="1622423344" sldId="308"/>
            <ac:spMk id="10" creationId="{5588BEB9-1A79-CA6C-032F-456C2B267093}"/>
          </ac:spMkLst>
        </pc:spChg>
        <pc:spChg chg="add del">
          <ac:chgData name="Miraga Aliyev" userId="8d60d527abe6adcc" providerId="LiveId" clId="{3D52E27E-15CF-4E51-B586-9961FFC17DEF}" dt="2023-10-01T13:16:20.880" v="3191" actId="478"/>
          <ac:spMkLst>
            <pc:docMk/>
            <pc:sldMk cId="1622423344" sldId="308"/>
            <ac:spMk id="11" creationId="{C8CBB01D-3887-3706-D0EA-768A0C767547}"/>
          </ac:spMkLst>
        </pc:spChg>
        <pc:spChg chg="add del">
          <ac:chgData name="Miraga Aliyev" userId="8d60d527abe6adcc" providerId="LiveId" clId="{3D52E27E-15CF-4E51-B586-9961FFC17DEF}" dt="2023-10-01T13:16:20.880" v="3191" actId="478"/>
          <ac:spMkLst>
            <pc:docMk/>
            <pc:sldMk cId="1622423344" sldId="308"/>
            <ac:spMk id="13" creationId="{47886E42-0241-51B7-95C4-679CB9123D69}"/>
          </ac:spMkLst>
        </pc:spChg>
        <pc:spChg chg="add mod">
          <ac:chgData name="Miraga Aliyev" userId="8d60d527abe6adcc" providerId="LiveId" clId="{3D52E27E-15CF-4E51-B586-9961FFC17DEF}" dt="2023-10-01T13:16:51.435" v="3193"/>
          <ac:spMkLst>
            <pc:docMk/>
            <pc:sldMk cId="1622423344" sldId="308"/>
            <ac:spMk id="14" creationId="{A60A9F3A-F81B-94A5-4389-39823A74E04D}"/>
          </ac:spMkLst>
        </pc:spChg>
        <pc:spChg chg="add del">
          <ac:chgData name="Miraga Aliyev" userId="8d60d527abe6adcc" providerId="LiveId" clId="{3D52E27E-15CF-4E51-B586-9961FFC17DEF}" dt="2023-10-01T13:16:20.880" v="3191" actId="478"/>
          <ac:spMkLst>
            <pc:docMk/>
            <pc:sldMk cId="1622423344" sldId="308"/>
            <ac:spMk id="15" creationId="{F35E74CF-4CCB-E746-2270-2310DA70AC6D}"/>
          </ac:spMkLst>
        </pc:spChg>
        <pc:spChg chg="add del">
          <ac:chgData name="Miraga Aliyev" userId="8d60d527abe6adcc" providerId="LiveId" clId="{3D52E27E-15CF-4E51-B586-9961FFC17DEF}" dt="2023-10-01T13:16:20.880" v="3191" actId="478"/>
          <ac:spMkLst>
            <pc:docMk/>
            <pc:sldMk cId="1622423344" sldId="308"/>
            <ac:spMk id="16" creationId="{1632E487-1AA0-8966-6A92-C1B0904F3011}"/>
          </ac:spMkLst>
        </pc:spChg>
        <pc:spChg chg="add del">
          <ac:chgData name="Miraga Aliyev" userId="8d60d527abe6adcc" providerId="LiveId" clId="{3D52E27E-15CF-4E51-B586-9961FFC17DEF}" dt="2023-10-01T13:16:20.880" v="3191" actId="478"/>
          <ac:spMkLst>
            <pc:docMk/>
            <pc:sldMk cId="1622423344" sldId="308"/>
            <ac:spMk id="17" creationId="{99518261-8D7E-C4F2-DF95-D6234ACAB084}"/>
          </ac:spMkLst>
        </pc:spChg>
        <pc:spChg chg="add del">
          <ac:chgData name="Miraga Aliyev" userId="8d60d527abe6adcc" providerId="LiveId" clId="{3D52E27E-15CF-4E51-B586-9961FFC17DEF}" dt="2023-10-01T13:16:20.880" v="3191" actId="478"/>
          <ac:spMkLst>
            <pc:docMk/>
            <pc:sldMk cId="1622423344" sldId="308"/>
            <ac:spMk id="18" creationId="{B268DE6A-6606-8B9D-B0CD-AAA47C3ED47E}"/>
          </ac:spMkLst>
        </pc:spChg>
        <pc:spChg chg="add del">
          <ac:chgData name="Miraga Aliyev" userId="8d60d527abe6adcc" providerId="LiveId" clId="{3D52E27E-15CF-4E51-B586-9961FFC17DEF}" dt="2023-10-01T13:16:20.880" v="3191" actId="478"/>
          <ac:spMkLst>
            <pc:docMk/>
            <pc:sldMk cId="1622423344" sldId="308"/>
            <ac:spMk id="19" creationId="{8BD33F51-2E31-E763-5847-B888E7372067}"/>
          </ac:spMkLst>
        </pc:spChg>
        <pc:spChg chg="add del">
          <ac:chgData name="Miraga Aliyev" userId="8d60d527abe6adcc" providerId="LiveId" clId="{3D52E27E-15CF-4E51-B586-9961FFC17DEF}" dt="2023-10-01T13:16:20.880" v="3191" actId="478"/>
          <ac:spMkLst>
            <pc:docMk/>
            <pc:sldMk cId="1622423344" sldId="308"/>
            <ac:spMk id="20" creationId="{173D3CF4-9231-5AF0-CB89-0F2FFE45FBDB}"/>
          </ac:spMkLst>
        </pc:spChg>
        <pc:spChg chg="add del">
          <ac:chgData name="Miraga Aliyev" userId="8d60d527abe6adcc" providerId="LiveId" clId="{3D52E27E-15CF-4E51-B586-9961FFC17DEF}" dt="2023-10-01T13:16:20.880" v="3191" actId="478"/>
          <ac:spMkLst>
            <pc:docMk/>
            <pc:sldMk cId="1622423344" sldId="308"/>
            <ac:spMk id="21" creationId="{9971B170-BA89-1AC3-92C0-9800598D5D6A}"/>
          </ac:spMkLst>
        </pc:spChg>
        <pc:spChg chg="add mod">
          <ac:chgData name="Miraga Aliyev" userId="8d60d527abe6adcc" providerId="LiveId" clId="{3D52E27E-15CF-4E51-B586-9961FFC17DEF}" dt="2023-10-01T13:16:51.435" v="3193"/>
          <ac:spMkLst>
            <pc:docMk/>
            <pc:sldMk cId="1622423344" sldId="308"/>
            <ac:spMk id="22" creationId="{F5D80961-C184-E65D-C76C-1A4397E41FAD}"/>
          </ac:spMkLst>
        </pc:spChg>
        <pc:spChg chg="add mod">
          <ac:chgData name="Miraga Aliyev" userId="8d60d527abe6adcc" providerId="LiveId" clId="{3D52E27E-15CF-4E51-B586-9961FFC17DEF}" dt="2023-10-01T13:16:51.435" v="3193"/>
          <ac:spMkLst>
            <pc:docMk/>
            <pc:sldMk cId="1622423344" sldId="308"/>
            <ac:spMk id="23" creationId="{99889E28-CE3D-7C96-9C35-545E47C8CEC4}"/>
          </ac:spMkLst>
        </pc:spChg>
        <pc:spChg chg="add del">
          <ac:chgData name="Miraga Aliyev" userId="8d60d527abe6adcc" providerId="LiveId" clId="{3D52E27E-15CF-4E51-B586-9961FFC17DEF}" dt="2023-10-01T13:16:20.880" v="3191" actId="478"/>
          <ac:spMkLst>
            <pc:docMk/>
            <pc:sldMk cId="1622423344" sldId="308"/>
            <ac:spMk id="24" creationId="{E02EDD90-77B7-0C4A-8F2F-2DDAF4967B46}"/>
          </ac:spMkLst>
        </pc:spChg>
        <pc:spChg chg="add mod">
          <ac:chgData name="Miraga Aliyev" userId="8d60d527abe6adcc" providerId="LiveId" clId="{3D52E27E-15CF-4E51-B586-9961FFC17DEF}" dt="2023-10-01T13:16:51.435" v="3193"/>
          <ac:spMkLst>
            <pc:docMk/>
            <pc:sldMk cId="1622423344" sldId="308"/>
            <ac:spMk id="29" creationId="{AB69D7C2-9D7F-F971-809A-7891D85B50AB}"/>
          </ac:spMkLst>
        </pc:spChg>
        <pc:spChg chg="add mod">
          <ac:chgData name="Miraga Aliyev" userId="8d60d527abe6adcc" providerId="LiveId" clId="{3D52E27E-15CF-4E51-B586-9961FFC17DEF}" dt="2023-10-01T13:16:51.435" v="3193"/>
          <ac:spMkLst>
            <pc:docMk/>
            <pc:sldMk cId="1622423344" sldId="308"/>
            <ac:spMk id="30" creationId="{A4602455-B086-5B09-8369-2F76A99FDBB5}"/>
          </ac:spMkLst>
        </pc:spChg>
        <pc:spChg chg="add mod">
          <ac:chgData name="Miraga Aliyev" userId="8d60d527abe6adcc" providerId="LiveId" clId="{3D52E27E-15CF-4E51-B586-9961FFC17DEF}" dt="2023-10-01T13:16:51.435" v="3193"/>
          <ac:spMkLst>
            <pc:docMk/>
            <pc:sldMk cId="1622423344" sldId="308"/>
            <ac:spMk id="31" creationId="{43C43490-3413-32AB-4ABC-411D35C44C89}"/>
          </ac:spMkLst>
        </pc:spChg>
        <pc:spChg chg="add mod">
          <ac:chgData name="Miraga Aliyev" userId="8d60d527abe6adcc" providerId="LiveId" clId="{3D52E27E-15CF-4E51-B586-9961FFC17DEF}" dt="2023-10-01T13:16:51.435" v="3193"/>
          <ac:spMkLst>
            <pc:docMk/>
            <pc:sldMk cId="1622423344" sldId="308"/>
            <ac:spMk id="32" creationId="{F07099EB-C4B7-5E0E-56EE-89C048B990AE}"/>
          </ac:spMkLst>
        </pc:spChg>
        <pc:spChg chg="add del">
          <ac:chgData name="Miraga Aliyev" userId="8d60d527abe6adcc" providerId="LiveId" clId="{3D52E27E-15CF-4E51-B586-9961FFC17DEF}" dt="2023-10-01T13:16:20.880" v="3191" actId="478"/>
          <ac:spMkLst>
            <pc:docMk/>
            <pc:sldMk cId="1622423344" sldId="308"/>
            <ac:spMk id="33" creationId="{71167B98-7FA5-4BFB-C661-1235B77484D1}"/>
          </ac:spMkLst>
        </pc:spChg>
        <pc:spChg chg="add del">
          <ac:chgData name="Miraga Aliyev" userId="8d60d527abe6adcc" providerId="LiveId" clId="{3D52E27E-15CF-4E51-B586-9961FFC17DEF}" dt="2023-10-01T13:16:20.880" v="3191" actId="478"/>
          <ac:spMkLst>
            <pc:docMk/>
            <pc:sldMk cId="1622423344" sldId="308"/>
            <ac:spMk id="34" creationId="{98A96F4F-1248-4514-B0EE-BFCFE60E90B8}"/>
          </ac:spMkLst>
        </pc:spChg>
        <pc:spChg chg="add del">
          <ac:chgData name="Miraga Aliyev" userId="8d60d527abe6adcc" providerId="LiveId" clId="{3D52E27E-15CF-4E51-B586-9961FFC17DEF}" dt="2023-10-01T13:16:20.880" v="3191" actId="478"/>
          <ac:spMkLst>
            <pc:docMk/>
            <pc:sldMk cId="1622423344" sldId="308"/>
            <ac:spMk id="35" creationId="{8AFC3AD7-82CC-5543-0E0A-F38EA4E84250}"/>
          </ac:spMkLst>
        </pc:spChg>
        <pc:spChg chg="add del">
          <ac:chgData name="Miraga Aliyev" userId="8d60d527abe6adcc" providerId="LiveId" clId="{3D52E27E-15CF-4E51-B586-9961FFC17DEF}" dt="2023-10-01T13:16:20.880" v="3191" actId="478"/>
          <ac:spMkLst>
            <pc:docMk/>
            <pc:sldMk cId="1622423344" sldId="308"/>
            <ac:spMk id="36" creationId="{E2CD8D64-D387-3992-836A-8B7D3B8B4A51}"/>
          </ac:spMkLst>
        </pc:spChg>
        <pc:spChg chg="add mod">
          <ac:chgData name="Miraga Aliyev" userId="8d60d527abe6adcc" providerId="LiveId" clId="{3D52E27E-15CF-4E51-B586-9961FFC17DEF}" dt="2023-10-01T13:16:51.435" v="3193"/>
          <ac:spMkLst>
            <pc:docMk/>
            <pc:sldMk cId="1622423344" sldId="308"/>
            <ac:spMk id="37" creationId="{FCD40B8B-0E44-6B79-0921-8B78302AFF13}"/>
          </ac:spMkLst>
        </pc:spChg>
        <pc:spChg chg="add mod">
          <ac:chgData name="Miraga Aliyev" userId="8d60d527abe6adcc" providerId="LiveId" clId="{3D52E27E-15CF-4E51-B586-9961FFC17DEF}" dt="2023-10-01T13:16:51.435" v="3193"/>
          <ac:spMkLst>
            <pc:docMk/>
            <pc:sldMk cId="1622423344" sldId="308"/>
            <ac:spMk id="38" creationId="{80ED5351-B98C-7F38-4D5E-330B8D270EDC}"/>
          </ac:spMkLst>
        </pc:spChg>
        <pc:spChg chg="add del">
          <ac:chgData name="Miraga Aliyev" userId="8d60d527abe6adcc" providerId="LiveId" clId="{3D52E27E-15CF-4E51-B586-9961FFC17DEF}" dt="2023-10-01T13:16:20.880" v="3191" actId="478"/>
          <ac:spMkLst>
            <pc:docMk/>
            <pc:sldMk cId="1622423344" sldId="308"/>
            <ac:spMk id="39" creationId="{0A95E65A-B23A-98EE-01E3-AF7076D2A906}"/>
          </ac:spMkLst>
        </pc:spChg>
        <pc:spChg chg="add del">
          <ac:chgData name="Miraga Aliyev" userId="8d60d527abe6adcc" providerId="LiveId" clId="{3D52E27E-15CF-4E51-B586-9961FFC17DEF}" dt="2023-10-01T13:16:20.880" v="3191" actId="478"/>
          <ac:spMkLst>
            <pc:docMk/>
            <pc:sldMk cId="1622423344" sldId="308"/>
            <ac:spMk id="40" creationId="{0BA510AE-A41C-F2C4-F612-396CC67950C1}"/>
          </ac:spMkLst>
        </pc:spChg>
        <pc:spChg chg="add del">
          <ac:chgData name="Miraga Aliyev" userId="8d60d527abe6adcc" providerId="LiveId" clId="{3D52E27E-15CF-4E51-B586-9961FFC17DEF}" dt="2023-10-01T13:16:20.880" v="3191" actId="478"/>
          <ac:spMkLst>
            <pc:docMk/>
            <pc:sldMk cId="1622423344" sldId="308"/>
            <ac:spMk id="41" creationId="{DB759F8A-F661-5FB0-C1A6-2D7F2CFB2028}"/>
          </ac:spMkLst>
        </pc:spChg>
        <pc:spChg chg="add del">
          <ac:chgData name="Miraga Aliyev" userId="8d60d527abe6adcc" providerId="LiveId" clId="{3D52E27E-15CF-4E51-B586-9961FFC17DEF}" dt="2023-10-01T13:16:20.880" v="3191" actId="478"/>
          <ac:spMkLst>
            <pc:docMk/>
            <pc:sldMk cId="1622423344" sldId="308"/>
            <ac:spMk id="42" creationId="{740C1363-4C9C-7F8D-278C-510E5F6E87BE}"/>
          </ac:spMkLst>
        </pc:spChg>
        <pc:spChg chg="add mod">
          <ac:chgData name="Miraga Aliyev" userId="8d60d527abe6adcc" providerId="LiveId" clId="{3D52E27E-15CF-4E51-B586-9961FFC17DEF}" dt="2023-10-01T13:16:51.435" v="3193"/>
          <ac:spMkLst>
            <pc:docMk/>
            <pc:sldMk cId="1622423344" sldId="308"/>
            <ac:spMk id="43" creationId="{54989354-887E-5CA9-9542-11B4F543A601}"/>
          </ac:spMkLst>
        </pc:spChg>
        <pc:spChg chg="add mod">
          <ac:chgData name="Miraga Aliyev" userId="8d60d527abe6adcc" providerId="LiveId" clId="{3D52E27E-15CF-4E51-B586-9961FFC17DEF}" dt="2023-10-01T13:16:51.435" v="3193"/>
          <ac:spMkLst>
            <pc:docMk/>
            <pc:sldMk cId="1622423344" sldId="308"/>
            <ac:spMk id="44" creationId="{A0F04690-8DE1-D6DF-F434-7E60FFF54A23}"/>
          </ac:spMkLst>
        </pc:spChg>
        <pc:spChg chg="add mod">
          <ac:chgData name="Miraga Aliyev" userId="8d60d527abe6adcc" providerId="LiveId" clId="{3D52E27E-15CF-4E51-B586-9961FFC17DEF}" dt="2023-10-01T13:16:51.435" v="3193"/>
          <ac:spMkLst>
            <pc:docMk/>
            <pc:sldMk cId="1622423344" sldId="308"/>
            <ac:spMk id="45" creationId="{EBC23D75-BFF6-E994-6B7F-374F84697666}"/>
          </ac:spMkLst>
        </pc:spChg>
        <pc:spChg chg="add mod">
          <ac:chgData name="Miraga Aliyev" userId="8d60d527abe6adcc" providerId="LiveId" clId="{3D52E27E-15CF-4E51-B586-9961FFC17DEF}" dt="2023-10-01T13:16:51.435" v="3193"/>
          <ac:spMkLst>
            <pc:docMk/>
            <pc:sldMk cId="1622423344" sldId="308"/>
            <ac:spMk id="46" creationId="{FEB011B7-EC27-71FA-6220-49610080BEDF}"/>
          </ac:spMkLst>
        </pc:spChg>
        <pc:spChg chg="add mod">
          <ac:chgData name="Miraga Aliyev" userId="8d60d527abe6adcc" providerId="LiveId" clId="{3D52E27E-15CF-4E51-B586-9961FFC17DEF}" dt="2023-10-01T13:16:51.435" v="3193"/>
          <ac:spMkLst>
            <pc:docMk/>
            <pc:sldMk cId="1622423344" sldId="308"/>
            <ac:spMk id="47" creationId="{105FBBF7-BC5C-2829-9CFC-43CA0E2D397C}"/>
          </ac:spMkLst>
        </pc:spChg>
        <pc:spChg chg="add mod">
          <ac:chgData name="Miraga Aliyev" userId="8d60d527abe6adcc" providerId="LiveId" clId="{3D52E27E-15CF-4E51-B586-9961FFC17DEF}" dt="2023-10-01T13:16:51.435" v="3193"/>
          <ac:spMkLst>
            <pc:docMk/>
            <pc:sldMk cId="1622423344" sldId="308"/>
            <ac:spMk id="48" creationId="{97BB5116-B4ED-D048-4657-6D95401760AB}"/>
          </ac:spMkLst>
        </pc:spChg>
        <pc:spChg chg="add mod">
          <ac:chgData name="Miraga Aliyev" userId="8d60d527abe6adcc" providerId="LiveId" clId="{3D52E27E-15CF-4E51-B586-9961FFC17DEF}" dt="2023-10-01T13:16:51.435" v="3193"/>
          <ac:spMkLst>
            <pc:docMk/>
            <pc:sldMk cId="1622423344" sldId="308"/>
            <ac:spMk id="49" creationId="{07CE9EFF-A482-7B2E-8DD0-B4B0E1C62E80}"/>
          </ac:spMkLst>
        </pc:spChg>
        <pc:spChg chg="add mod">
          <ac:chgData name="Miraga Aliyev" userId="8d60d527abe6adcc" providerId="LiveId" clId="{3D52E27E-15CF-4E51-B586-9961FFC17DEF}" dt="2023-10-01T13:16:51.435" v="3193"/>
          <ac:spMkLst>
            <pc:docMk/>
            <pc:sldMk cId="1622423344" sldId="308"/>
            <ac:spMk id="50" creationId="{1E9DA213-AC44-65A0-7727-0B5B84A2357D}"/>
          </ac:spMkLst>
        </pc:spChg>
        <pc:spChg chg="add mod">
          <ac:chgData name="Miraga Aliyev" userId="8d60d527abe6adcc" providerId="LiveId" clId="{3D52E27E-15CF-4E51-B586-9961FFC17DEF}" dt="2023-10-01T13:16:51.435" v="3193"/>
          <ac:spMkLst>
            <pc:docMk/>
            <pc:sldMk cId="1622423344" sldId="308"/>
            <ac:spMk id="51" creationId="{FA1846E2-3137-2D39-BA9B-5ABD63369D3D}"/>
          </ac:spMkLst>
        </pc:spChg>
        <pc:spChg chg="add mod">
          <ac:chgData name="Miraga Aliyev" userId="8d60d527abe6adcc" providerId="LiveId" clId="{3D52E27E-15CF-4E51-B586-9961FFC17DEF}" dt="2023-10-01T13:16:51.435" v="3193"/>
          <ac:spMkLst>
            <pc:docMk/>
            <pc:sldMk cId="1622423344" sldId="308"/>
            <ac:spMk id="52" creationId="{14475212-57B7-C9AB-47BD-390E78C44248}"/>
          </ac:spMkLst>
        </pc:spChg>
        <pc:spChg chg="add mod">
          <ac:chgData name="Miraga Aliyev" userId="8d60d527abe6adcc" providerId="LiveId" clId="{3D52E27E-15CF-4E51-B586-9961FFC17DEF}" dt="2023-10-01T13:16:51.435" v="3193"/>
          <ac:spMkLst>
            <pc:docMk/>
            <pc:sldMk cId="1622423344" sldId="308"/>
            <ac:spMk id="53" creationId="{10CE9280-B3C2-C2EA-D8AD-E2DFA8722904}"/>
          </ac:spMkLst>
        </pc:spChg>
        <pc:spChg chg="add mod">
          <ac:chgData name="Miraga Aliyev" userId="8d60d527abe6adcc" providerId="LiveId" clId="{3D52E27E-15CF-4E51-B586-9961FFC17DEF}" dt="2023-10-01T13:16:51.435" v="3193"/>
          <ac:spMkLst>
            <pc:docMk/>
            <pc:sldMk cId="1622423344" sldId="308"/>
            <ac:spMk id="54" creationId="{A3CFE099-31AE-D3A3-5DA6-88E93B32D283}"/>
          </ac:spMkLst>
        </pc:spChg>
        <pc:spChg chg="add mod">
          <ac:chgData name="Miraga Aliyev" userId="8d60d527abe6adcc" providerId="LiveId" clId="{3D52E27E-15CF-4E51-B586-9961FFC17DEF}" dt="2023-10-01T13:16:51.435" v="3193"/>
          <ac:spMkLst>
            <pc:docMk/>
            <pc:sldMk cId="1622423344" sldId="308"/>
            <ac:spMk id="55" creationId="{56E11F49-8C81-80CF-580E-C169594566C4}"/>
          </ac:spMkLst>
        </pc:spChg>
        <pc:spChg chg="add mod">
          <ac:chgData name="Miraga Aliyev" userId="8d60d527abe6adcc" providerId="LiveId" clId="{3D52E27E-15CF-4E51-B586-9961FFC17DEF}" dt="2023-10-01T13:16:51.435" v="3193"/>
          <ac:spMkLst>
            <pc:docMk/>
            <pc:sldMk cId="1622423344" sldId="308"/>
            <ac:spMk id="56" creationId="{FE05804B-230C-535F-3497-D2D6D3705A0B}"/>
          </ac:spMkLst>
        </pc:spChg>
        <pc:picChg chg="add mod">
          <ac:chgData name="Miraga Aliyev" userId="8d60d527abe6adcc" providerId="LiveId" clId="{3D52E27E-15CF-4E51-B586-9961FFC17DEF}" dt="2023-10-01T13:16:23.701" v="3192"/>
          <ac:picMkLst>
            <pc:docMk/>
            <pc:sldMk cId="1622423344" sldId="308"/>
            <ac:picMk id="12" creationId="{26F46FF3-2754-521B-4517-4225BC368801}"/>
          </ac:picMkLst>
        </pc:picChg>
        <pc:picChg chg="add del mod">
          <ac:chgData name="Miraga Aliyev" userId="8d60d527abe6adcc" providerId="LiveId" clId="{3D52E27E-15CF-4E51-B586-9961FFC17DEF}" dt="2023-10-01T13:20:43.723" v="3199" actId="478"/>
          <ac:picMkLst>
            <pc:docMk/>
            <pc:sldMk cId="1622423344" sldId="308"/>
            <ac:picMk id="58" creationId="{F631EDC3-078B-9942-4FDD-365AB0D7BC6D}"/>
          </ac:picMkLst>
        </pc:picChg>
      </pc:sldChg>
      <pc:sldChg chg="addSp delSp modSp add mod">
        <pc:chgData name="Miraga Aliyev" userId="8d60d527abe6adcc" providerId="LiveId" clId="{3D52E27E-15CF-4E51-B586-9961FFC17DEF}" dt="2023-10-01T13:21:02.030" v="3203" actId="20577"/>
        <pc:sldMkLst>
          <pc:docMk/>
          <pc:sldMk cId="1228280919" sldId="309"/>
        </pc:sldMkLst>
        <pc:spChg chg="del">
          <ac:chgData name="Miraga Aliyev" userId="8d60d527abe6adcc" providerId="LiveId" clId="{3D52E27E-15CF-4E51-B586-9961FFC17DEF}" dt="2023-10-01T13:20:33.287" v="3197" actId="478"/>
          <ac:spMkLst>
            <pc:docMk/>
            <pc:sldMk cId="1228280919" sldId="309"/>
            <ac:spMk id="2" creationId="{47C653F0-8487-198D-B7E0-25818B42941A}"/>
          </ac:spMkLst>
        </pc:spChg>
        <pc:spChg chg="del">
          <ac:chgData name="Miraga Aliyev" userId="8d60d527abe6adcc" providerId="LiveId" clId="{3D52E27E-15CF-4E51-B586-9961FFC17DEF}" dt="2023-10-01T13:20:33.287" v="3197" actId="478"/>
          <ac:spMkLst>
            <pc:docMk/>
            <pc:sldMk cId="1228280919" sldId="309"/>
            <ac:spMk id="5" creationId="{2FC6188E-08C9-D440-4923-BEF1CD4B08E6}"/>
          </ac:spMkLst>
        </pc:spChg>
        <pc:spChg chg="del">
          <ac:chgData name="Miraga Aliyev" userId="8d60d527abe6adcc" providerId="LiveId" clId="{3D52E27E-15CF-4E51-B586-9961FFC17DEF}" dt="2023-10-01T13:20:33.287" v="3197" actId="478"/>
          <ac:spMkLst>
            <pc:docMk/>
            <pc:sldMk cId="1228280919" sldId="309"/>
            <ac:spMk id="7" creationId="{9066F0A5-08AF-132D-67E5-207BEF0026CB}"/>
          </ac:spMkLst>
        </pc:spChg>
        <pc:spChg chg="del">
          <ac:chgData name="Miraga Aliyev" userId="8d60d527abe6adcc" providerId="LiveId" clId="{3D52E27E-15CF-4E51-B586-9961FFC17DEF}" dt="2023-10-01T13:20:33.287" v="3197" actId="478"/>
          <ac:spMkLst>
            <pc:docMk/>
            <pc:sldMk cId="1228280919" sldId="309"/>
            <ac:spMk id="10" creationId="{46C3857B-DDA5-8897-27B0-29E1A4A8EA69}"/>
          </ac:spMkLst>
        </pc:spChg>
        <pc:spChg chg="del">
          <ac:chgData name="Miraga Aliyev" userId="8d60d527abe6adcc" providerId="LiveId" clId="{3D52E27E-15CF-4E51-B586-9961FFC17DEF}" dt="2023-10-01T13:20:33.287" v="3197" actId="478"/>
          <ac:spMkLst>
            <pc:docMk/>
            <pc:sldMk cId="1228280919" sldId="309"/>
            <ac:spMk id="11" creationId="{4670B908-626F-9971-6BE9-E3D11BF16197}"/>
          </ac:spMkLst>
        </pc:spChg>
        <pc:spChg chg="add mod">
          <ac:chgData name="Miraga Aliyev" userId="8d60d527abe6adcc" providerId="LiveId" clId="{3D52E27E-15CF-4E51-B586-9961FFC17DEF}" dt="2023-10-01T13:20:55.750" v="3201" actId="1076"/>
          <ac:spMkLst>
            <pc:docMk/>
            <pc:sldMk cId="1228280919" sldId="309"/>
            <ac:spMk id="17" creationId="{143BBADA-3AA3-E8F7-D7BF-2B3D3242887C}"/>
          </ac:spMkLst>
        </pc:spChg>
        <pc:spChg chg="add mod">
          <ac:chgData name="Miraga Aliyev" userId="8d60d527abe6adcc" providerId="LiveId" clId="{3D52E27E-15CF-4E51-B586-9961FFC17DEF}" dt="2023-10-01T13:20:55.750" v="3201" actId="1076"/>
          <ac:spMkLst>
            <pc:docMk/>
            <pc:sldMk cId="1228280919" sldId="309"/>
            <ac:spMk id="18" creationId="{503F5EBE-2BBB-F519-D409-707B4AC15035}"/>
          </ac:spMkLst>
        </pc:spChg>
        <pc:spChg chg="add mod">
          <ac:chgData name="Miraga Aliyev" userId="8d60d527abe6adcc" providerId="LiveId" clId="{3D52E27E-15CF-4E51-B586-9961FFC17DEF}" dt="2023-10-01T13:20:55.750" v="3201" actId="1076"/>
          <ac:spMkLst>
            <pc:docMk/>
            <pc:sldMk cId="1228280919" sldId="309"/>
            <ac:spMk id="19" creationId="{60BCDE36-BA5E-484F-FFAC-5989428AED1C}"/>
          </ac:spMkLst>
        </pc:spChg>
        <pc:spChg chg="add mod">
          <ac:chgData name="Miraga Aliyev" userId="8d60d527abe6adcc" providerId="LiveId" clId="{3D52E27E-15CF-4E51-B586-9961FFC17DEF}" dt="2023-10-01T13:20:55.750" v="3201" actId="1076"/>
          <ac:spMkLst>
            <pc:docMk/>
            <pc:sldMk cId="1228280919" sldId="309"/>
            <ac:spMk id="20" creationId="{2D872D73-148D-18B9-293B-CF3563DBA205}"/>
          </ac:spMkLst>
        </pc:spChg>
        <pc:spChg chg="add mod">
          <ac:chgData name="Miraga Aliyev" userId="8d60d527abe6adcc" providerId="LiveId" clId="{3D52E27E-15CF-4E51-B586-9961FFC17DEF}" dt="2023-10-01T13:20:55.750" v="3201" actId="1076"/>
          <ac:spMkLst>
            <pc:docMk/>
            <pc:sldMk cId="1228280919" sldId="309"/>
            <ac:spMk id="21" creationId="{4C28F44A-A648-8186-308D-F5AF50A8F28D}"/>
          </ac:spMkLst>
        </pc:spChg>
        <pc:spChg chg="del">
          <ac:chgData name="Miraga Aliyev" userId="8d60d527abe6adcc" providerId="LiveId" clId="{3D52E27E-15CF-4E51-B586-9961FFC17DEF}" dt="2023-10-01T13:20:33.287" v="3197" actId="478"/>
          <ac:spMkLst>
            <pc:docMk/>
            <pc:sldMk cId="1228280919" sldId="309"/>
            <ac:spMk id="22" creationId="{79EAE2F8-E1B1-CD5A-7D38-F7153CB62410}"/>
          </ac:spMkLst>
        </pc:spChg>
        <pc:spChg chg="del">
          <ac:chgData name="Miraga Aliyev" userId="8d60d527abe6adcc" providerId="LiveId" clId="{3D52E27E-15CF-4E51-B586-9961FFC17DEF}" dt="2023-10-01T13:20:33.287" v="3197" actId="478"/>
          <ac:spMkLst>
            <pc:docMk/>
            <pc:sldMk cId="1228280919" sldId="309"/>
            <ac:spMk id="23" creationId="{F10BC993-2158-9ECF-622A-DCDD46020D8A}"/>
          </ac:spMkLst>
        </pc:spChg>
        <pc:spChg chg="add mod">
          <ac:chgData name="Miraga Aliyev" userId="8d60d527abe6adcc" providerId="LiveId" clId="{3D52E27E-15CF-4E51-B586-9961FFC17DEF}" dt="2023-10-01T13:20:55.750" v="3201" actId="1076"/>
          <ac:spMkLst>
            <pc:docMk/>
            <pc:sldMk cId="1228280919" sldId="309"/>
            <ac:spMk id="24" creationId="{011970EC-999C-D81E-0168-2FFA867096CD}"/>
          </ac:spMkLst>
        </pc:spChg>
        <pc:spChg chg="add mod">
          <ac:chgData name="Miraga Aliyev" userId="8d60d527abe6adcc" providerId="LiveId" clId="{3D52E27E-15CF-4E51-B586-9961FFC17DEF}" dt="2023-10-01T13:20:55.750" v="3201" actId="1076"/>
          <ac:spMkLst>
            <pc:docMk/>
            <pc:sldMk cId="1228280919" sldId="309"/>
            <ac:spMk id="25" creationId="{334AE23A-F0CB-39BB-34EE-027124A96E17}"/>
          </ac:spMkLst>
        </pc:spChg>
        <pc:spChg chg="add mod">
          <ac:chgData name="Miraga Aliyev" userId="8d60d527abe6adcc" providerId="LiveId" clId="{3D52E27E-15CF-4E51-B586-9961FFC17DEF}" dt="2023-10-01T13:20:55.750" v="3201" actId="1076"/>
          <ac:spMkLst>
            <pc:docMk/>
            <pc:sldMk cId="1228280919" sldId="309"/>
            <ac:spMk id="26" creationId="{382A625D-C9E5-A314-EB87-4523F339AE87}"/>
          </ac:spMkLst>
        </pc:spChg>
        <pc:spChg chg="add mod">
          <ac:chgData name="Miraga Aliyev" userId="8d60d527abe6adcc" providerId="LiveId" clId="{3D52E27E-15CF-4E51-B586-9961FFC17DEF}" dt="2023-10-01T13:20:55.750" v="3201" actId="1076"/>
          <ac:spMkLst>
            <pc:docMk/>
            <pc:sldMk cId="1228280919" sldId="309"/>
            <ac:spMk id="27" creationId="{8ED6727F-BE5A-4300-721D-481F2728DFA2}"/>
          </ac:spMkLst>
        </pc:spChg>
        <pc:spChg chg="add mod">
          <ac:chgData name="Miraga Aliyev" userId="8d60d527abe6adcc" providerId="LiveId" clId="{3D52E27E-15CF-4E51-B586-9961FFC17DEF}" dt="2023-10-01T13:20:55.750" v="3201" actId="1076"/>
          <ac:spMkLst>
            <pc:docMk/>
            <pc:sldMk cId="1228280919" sldId="309"/>
            <ac:spMk id="28" creationId="{7E1B7322-F629-2959-B132-5D351808E023}"/>
          </ac:spMkLst>
        </pc:spChg>
        <pc:spChg chg="add mod">
          <ac:chgData name="Miraga Aliyev" userId="8d60d527abe6adcc" providerId="LiveId" clId="{3D52E27E-15CF-4E51-B586-9961FFC17DEF}" dt="2023-10-01T13:20:55.750" v="3201" actId="1076"/>
          <ac:spMkLst>
            <pc:docMk/>
            <pc:sldMk cId="1228280919" sldId="309"/>
            <ac:spMk id="29" creationId="{DB53744D-4A65-249A-43ED-204404C40B52}"/>
          </ac:spMkLst>
        </pc:spChg>
        <pc:spChg chg="add mod">
          <ac:chgData name="Miraga Aliyev" userId="8d60d527abe6adcc" providerId="LiveId" clId="{3D52E27E-15CF-4E51-B586-9961FFC17DEF}" dt="2023-10-01T13:20:55.750" v="3201" actId="1076"/>
          <ac:spMkLst>
            <pc:docMk/>
            <pc:sldMk cId="1228280919" sldId="309"/>
            <ac:spMk id="30" creationId="{AA88D0A5-6BAD-B43B-1E00-E2D0F743492D}"/>
          </ac:spMkLst>
        </pc:spChg>
        <pc:spChg chg="add mod">
          <ac:chgData name="Miraga Aliyev" userId="8d60d527abe6adcc" providerId="LiveId" clId="{3D52E27E-15CF-4E51-B586-9961FFC17DEF}" dt="2023-10-01T13:20:55.750" v="3201" actId="1076"/>
          <ac:spMkLst>
            <pc:docMk/>
            <pc:sldMk cId="1228280919" sldId="309"/>
            <ac:spMk id="31" creationId="{EFC334EC-75A5-E99C-4159-57BD5CAE1847}"/>
          </ac:spMkLst>
        </pc:spChg>
        <pc:spChg chg="add mod">
          <ac:chgData name="Miraga Aliyev" userId="8d60d527abe6adcc" providerId="LiveId" clId="{3D52E27E-15CF-4E51-B586-9961FFC17DEF}" dt="2023-10-01T13:20:55.750" v="3201" actId="1076"/>
          <ac:spMkLst>
            <pc:docMk/>
            <pc:sldMk cId="1228280919" sldId="309"/>
            <ac:spMk id="32" creationId="{C781763C-D82F-A6FE-2378-378FB37FE1DC}"/>
          </ac:spMkLst>
        </pc:spChg>
        <pc:spChg chg="add mod">
          <ac:chgData name="Miraga Aliyev" userId="8d60d527abe6adcc" providerId="LiveId" clId="{3D52E27E-15CF-4E51-B586-9961FFC17DEF}" dt="2023-10-01T13:20:55.750" v="3201" actId="1076"/>
          <ac:spMkLst>
            <pc:docMk/>
            <pc:sldMk cId="1228280919" sldId="309"/>
            <ac:spMk id="33" creationId="{42926DE1-4BB7-5E99-E506-490E65CF977C}"/>
          </ac:spMkLst>
        </pc:spChg>
        <pc:spChg chg="del">
          <ac:chgData name="Miraga Aliyev" userId="8d60d527abe6adcc" providerId="LiveId" clId="{3D52E27E-15CF-4E51-B586-9961FFC17DEF}" dt="2023-10-01T13:20:33.287" v="3197" actId="478"/>
          <ac:spMkLst>
            <pc:docMk/>
            <pc:sldMk cId="1228280919" sldId="309"/>
            <ac:spMk id="34" creationId="{AF37E2CC-8510-BC60-7638-0223CD368637}"/>
          </ac:spMkLst>
        </pc:spChg>
        <pc:spChg chg="del">
          <ac:chgData name="Miraga Aliyev" userId="8d60d527abe6adcc" providerId="LiveId" clId="{3D52E27E-15CF-4E51-B586-9961FFC17DEF}" dt="2023-10-01T13:20:33.287" v="3197" actId="478"/>
          <ac:spMkLst>
            <pc:docMk/>
            <pc:sldMk cId="1228280919" sldId="309"/>
            <ac:spMk id="35" creationId="{4C4AB283-6E18-B0D0-7D0F-685BA6C44E89}"/>
          </ac:spMkLst>
        </pc:spChg>
        <pc:spChg chg="del">
          <ac:chgData name="Miraga Aliyev" userId="8d60d527abe6adcc" providerId="LiveId" clId="{3D52E27E-15CF-4E51-B586-9961FFC17DEF}" dt="2023-10-01T13:20:33.287" v="3197" actId="478"/>
          <ac:spMkLst>
            <pc:docMk/>
            <pc:sldMk cId="1228280919" sldId="309"/>
            <ac:spMk id="36" creationId="{1B37FDD1-6312-0CBF-0071-1E74476D4673}"/>
          </ac:spMkLst>
        </pc:spChg>
        <pc:spChg chg="del">
          <ac:chgData name="Miraga Aliyev" userId="8d60d527abe6adcc" providerId="LiveId" clId="{3D52E27E-15CF-4E51-B586-9961FFC17DEF}" dt="2023-10-01T13:20:33.287" v="3197" actId="478"/>
          <ac:spMkLst>
            <pc:docMk/>
            <pc:sldMk cId="1228280919" sldId="309"/>
            <ac:spMk id="37" creationId="{E14CF16C-4A35-610C-5AEA-25DC87AEC144}"/>
          </ac:spMkLst>
        </pc:spChg>
        <pc:spChg chg="del">
          <ac:chgData name="Miraga Aliyev" userId="8d60d527abe6adcc" providerId="LiveId" clId="{3D52E27E-15CF-4E51-B586-9961FFC17DEF}" dt="2023-10-01T13:20:33.287" v="3197" actId="478"/>
          <ac:spMkLst>
            <pc:docMk/>
            <pc:sldMk cId="1228280919" sldId="309"/>
            <ac:spMk id="38" creationId="{F6D0AF7B-97FB-3756-0044-23CA2C72C360}"/>
          </ac:spMkLst>
        </pc:spChg>
        <pc:spChg chg="del">
          <ac:chgData name="Miraga Aliyev" userId="8d60d527abe6adcc" providerId="LiveId" clId="{3D52E27E-15CF-4E51-B586-9961FFC17DEF}" dt="2023-10-01T13:20:33.287" v="3197" actId="478"/>
          <ac:spMkLst>
            <pc:docMk/>
            <pc:sldMk cId="1228280919" sldId="309"/>
            <ac:spMk id="39" creationId="{9232509C-3762-BE32-87AD-1CC2FFBB7D85}"/>
          </ac:spMkLst>
        </pc:spChg>
        <pc:spChg chg="del">
          <ac:chgData name="Miraga Aliyev" userId="8d60d527abe6adcc" providerId="LiveId" clId="{3D52E27E-15CF-4E51-B586-9961FFC17DEF}" dt="2023-10-01T13:20:33.287" v="3197" actId="478"/>
          <ac:spMkLst>
            <pc:docMk/>
            <pc:sldMk cId="1228280919" sldId="309"/>
            <ac:spMk id="40" creationId="{BD2D6947-F495-3A66-E993-0175448EB674}"/>
          </ac:spMkLst>
        </pc:spChg>
        <pc:spChg chg="del">
          <ac:chgData name="Miraga Aliyev" userId="8d60d527abe6adcc" providerId="LiveId" clId="{3D52E27E-15CF-4E51-B586-9961FFC17DEF}" dt="2023-10-01T13:20:33.287" v="3197" actId="478"/>
          <ac:spMkLst>
            <pc:docMk/>
            <pc:sldMk cId="1228280919" sldId="309"/>
            <ac:spMk id="41" creationId="{AA303327-2796-0229-97B5-112A5A4711B1}"/>
          </ac:spMkLst>
        </pc:spChg>
        <pc:spChg chg="del">
          <ac:chgData name="Miraga Aliyev" userId="8d60d527abe6adcc" providerId="LiveId" clId="{3D52E27E-15CF-4E51-B586-9961FFC17DEF}" dt="2023-10-01T13:20:33.287" v="3197" actId="478"/>
          <ac:spMkLst>
            <pc:docMk/>
            <pc:sldMk cId="1228280919" sldId="309"/>
            <ac:spMk id="42" creationId="{EFDC6C22-8CFD-FCDA-22D4-927A1172D272}"/>
          </ac:spMkLst>
        </pc:spChg>
        <pc:spChg chg="del">
          <ac:chgData name="Miraga Aliyev" userId="8d60d527abe6adcc" providerId="LiveId" clId="{3D52E27E-15CF-4E51-B586-9961FFC17DEF}" dt="2023-10-01T13:20:33.287" v="3197" actId="478"/>
          <ac:spMkLst>
            <pc:docMk/>
            <pc:sldMk cId="1228280919" sldId="309"/>
            <ac:spMk id="43" creationId="{E624F440-AAD8-F61D-4C10-1E0D032C238D}"/>
          </ac:spMkLst>
        </pc:spChg>
        <pc:spChg chg="del">
          <ac:chgData name="Miraga Aliyev" userId="8d60d527abe6adcc" providerId="LiveId" clId="{3D52E27E-15CF-4E51-B586-9961FFC17DEF}" dt="2023-10-01T13:20:33.287" v="3197" actId="478"/>
          <ac:spMkLst>
            <pc:docMk/>
            <pc:sldMk cId="1228280919" sldId="309"/>
            <ac:spMk id="44" creationId="{C55924E0-87E0-6002-3C4B-EAC34F0969F6}"/>
          </ac:spMkLst>
        </pc:spChg>
        <pc:spChg chg="del">
          <ac:chgData name="Miraga Aliyev" userId="8d60d527abe6adcc" providerId="LiveId" clId="{3D52E27E-15CF-4E51-B586-9961FFC17DEF}" dt="2023-10-01T13:20:33.287" v="3197" actId="478"/>
          <ac:spMkLst>
            <pc:docMk/>
            <pc:sldMk cId="1228280919" sldId="309"/>
            <ac:spMk id="45" creationId="{5F77BDDF-9B60-0703-0326-BDB8166A481C}"/>
          </ac:spMkLst>
        </pc:spChg>
        <pc:spChg chg="del">
          <ac:chgData name="Miraga Aliyev" userId="8d60d527abe6adcc" providerId="LiveId" clId="{3D52E27E-15CF-4E51-B586-9961FFC17DEF}" dt="2023-10-01T13:20:33.287" v="3197" actId="478"/>
          <ac:spMkLst>
            <pc:docMk/>
            <pc:sldMk cId="1228280919" sldId="309"/>
            <ac:spMk id="46" creationId="{27EB2396-EA24-87D0-719E-FEAB7FF63366}"/>
          </ac:spMkLst>
        </pc:spChg>
        <pc:spChg chg="del">
          <ac:chgData name="Miraga Aliyev" userId="8d60d527abe6adcc" providerId="LiveId" clId="{3D52E27E-15CF-4E51-B586-9961FFC17DEF}" dt="2023-10-01T13:20:33.287" v="3197" actId="478"/>
          <ac:spMkLst>
            <pc:docMk/>
            <pc:sldMk cId="1228280919" sldId="309"/>
            <ac:spMk id="47" creationId="{CA478A75-7C02-EE39-F83C-19A9B913DA77}"/>
          </ac:spMkLst>
        </pc:spChg>
        <pc:spChg chg="del">
          <ac:chgData name="Miraga Aliyev" userId="8d60d527abe6adcc" providerId="LiveId" clId="{3D52E27E-15CF-4E51-B586-9961FFC17DEF}" dt="2023-10-01T13:20:33.287" v="3197" actId="478"/>
          <ac:spMkLst>
            <pc:docMk/>
            <pc:sldMk cId="1228280919" sldId="309"/>
            <ac:spMk id="48" creationId="{F0334037-439A-BA62-605B-74E45EA6992B}"/>
          </ac:spMkLst>
        </pc:spChg>
        <pc:spChg chg="del">
          <ac:chgData name="Miraga Aliyev" userId="8d60d527abe6adcc" providerId="LiveId" clId="{3D52E27E-15CF-4E51-B586-9961FFC17DEF}" dt="2023-10-01T13:20:33.287" v="3197" actId="478"/>
          <ac:spMkLst>
            <pc:docMk/>
            <pc:sldMk cId="1228280919" sldId="309"/>
            <ac:spMk id="49" creationId="{7325D8B4-94A2-9611-C02A-2A138C3DE771}"/>
          </ac:spMkLst>
        </pc:spChg>
        <pc:spChg chg="del">
          <ac:chgData name="Miraga Aliyev" userId="8d60d527abe6adcc" providerId="LiveId" clId="{3D52E27E-15CF-4E51-B586-9961FFC17DEF}" dt="2023-10-01T13:20:33.287" v="3197" actId="478"/>
          <ac:spMkLst>
            <pc:docMk/>
            <pc:sldMk cId="1228280919" sldId="309"/>
            <ac:spMk id="50" creationId="{732AA7BC-7B9A-20E3-45BA-1E0D771107B8}"/>
          </ac:spMkLst>
        </pc:spChg>
        <pc:spChg chg="del">
          <ac:chgData name="Miraga Aliyev" userId="8d60d527abe6adcc" providerId="LiveId" clId="{3D52E27E-15CF-4E51-B586-9961FFC17DEF}" dt="2023-10-01T13:20:33.287" v="3197" actId="478"/>
          <ac:spMkLst>
            <pc:docMk/>
            <pc:sldMk cId="1228280919" sldId="309"/>
            <ac:spMk id="51" creationId="{FD817337-0C9F-531C-2CFE-3D6E33D5ECA0}"/>
          </ac:spMkLst>
        </pc:spChg>
        <pc:spChg chg="del">
          <ac:chgData name="Miraga Aliyev" userId="8d60d527abe6adcc" providerId="LiveId" clId="{3D52E27E-15CF-4E51-B586-9961FFC17DEF}" dt="2023-10-01T13:20:33.287" v="3197" actId="478"/>
          <ac:spMkLst>
            <pc:docMk/>
            <pc:sldMk cId="1228280919" sldId="309"/>
            <ac:spMk id="52" creationId="{5E7C194A-6771-1078-FD2D-6EFF5EBB18B4}"/>
          </ac:spMkLst>
        </pc:spChg>
        <pc:spChg chg="del">
          <ac:chgData name="Miraga Aliyev" userId="8d60d527abe6adcc" providerId="LiveId" clId="{3D52E27E-15CF-4E51-B586-9961FFC17DEF}" dt="2023-10-01T13:20:33.287" v="3197" actId="478"/>
          <ac:spMkLst>
            <pc:docMk/>
            <pc:sldMk cId="1228280919" sldId="309"/>
            <ac:spMk id="53" creationId="{DADA2F9B-ACEA-B3C7-F008-C38BC4915A08}"/>
          </ac:spMkLst>
        </pc:spChg>
        <pc:spChg chg="del">
          <ac:chgData name="Miraga Aliyev" userId="8d60d527abe6adcc" providerId="LiveId" clId="{3D52E27E-15CF-4E51-B586-9961FFC17DEF}" dt="2023-10-01T13:20:33.287" v="3197" actId="478"/>
          <ac:spMkLst>
            <pc:docMk/>
            <pc:sldMk cId="1228280919" sldId="309"/>
            <ac:spMk id="54" creationId="{DDFB5B51-5289-E41C-EC15-D1C58532E1E9}"/>
          </ac:spMkLst>
        </pc:spChg>
        <pc:spChg chg="del">
          <ac:chgData name="Miraga Aliyev" userId="8d60d527abe6adcc" providerId="LiveId" clId="{3D52E27E-15CF-4E51-B586-9961FFC17DEF}" dt="2023-10-01T13:20:33.287" v="3197" actId="478"/>
          <ac:spMkLst>
            <pc:docMk/>
            <pc:sldMk cId="1228280919" sldId="309"/>
            <ac:spMk id="55" creationId="{7190532A-BFDD-35CA-B4FF-7527C396B86D}"/>
          </ac:spMkLst>
        </pc:spChg>
        <pc:spChg chg="add mod">
          <ac:chgData name="Miraga Aliyev" userId="8d60d527abe6adcc" providerId="LiveId" clId="{3D52E27E-15CF-4E51-B586-9961FFC17DEF}" dt="2023-10-01T13:20:55.750" v="3201" actId="1076"/>
          <ac:spMkLst>
            <pc:docMk/>
            <pc:sldMk cId="1228280919" sldId="309"/>
            <ac:spMk id="56" creationId="{4833CA1C-C6B8-C8CB-0E63-15FD4EE0382D}"/>
          </ac:spMkLst>
        </pc:spChg>
        <pc:spChg chg="del">
          <ac:chgData name="Miraga Aliyev" userId="8d60d527abe6adcc" providerId="LiveId" clId="{3D52E27E-15CF-4E51-B586-9961FFC17DEF}" dt="2023-10-01T13:20:33.287" v="3197" actId="478"/>
          <ac:spMkLst>
            <pc:docMk/>
            <pc:sldMk cId="1228280919" sldId="309"/>
            <ac:spMk id="57" creationId="{AAC8A262-D7E4-71E2-09A4-58DABD16E49B}"/>
          </ac:spMkLst>
        </pc:spChg>
        <pc:spChg chg="del">
          <ac:chgData name="Miraga Aliyev" userId="8d60d527abe6adcc" providerId="LiveId" clId="{3D52E27E-15CF-4E51-B586-9961FFC17DEF}" dt="2023-10-01T13:20:33.287" v="3197" actId="478"/>
          <ac:spMkLst>
            <pc:docMk/>
            <pc:sldMk cId="1228280919" sldId="309"/>
            <ac:spMk id="58" creationId="{ADFD3CB7-5728-BA49-3C8F-30798098A8FD}"/>
          </ac:spMkLst>
        </pc:spChg>
        <pc:spChg chg="add mod">
          <ac:chgData name="Miraga Aliyev" userId="8d60d527abe6adcc" providerId="LiveId" clId="{3D52E27E-15CF-4E51-B586-9961FFC17DEF}" dt="2023-10-01T13:20:55.750" v="3201" actId="1076"/>
          <ac:spMkLst>
            <pc:docMk/>
            <pc:sldMk cId="1228280919" sldId="309"/>
            <ac:spMk id="59" creationId="{6058FA2A-BD8C-9527-304D-374E54BFED78}"/>
          </ac:spMkLst>
        </pc:spChg>
        <pc:spChg chg="add mod">
          <ac:chgData name="Miraga Aliyev" userId="8d60d527abe6adcc" providerId="LiveId" clId="{3D52E27E-15CF-4E51-B586-9961FFC17DEF}" dt="2023-10-01T13:20:55.750" v="3201" actId="1076"/>
          <ac:spMkLst>
            <pc:docMk/>
            <pc:sldMk cId="1228280919" sldId="309"/>
            <ac:spMk id="60" creationId="{C02490FD-CA57-83C1-9A1E-36CE0FDEF10D}"/>
          </ac:spMkLst>
        </pc:spChg>
        <pc:spChg chg="add mod">
          <ac:chgData name="Miraga Aliyev" userId="8d60d527abe6adcc" providerId="LiveId" clId="{3D52E27E-15CF-4E51-B586-9961FFC17DEF}" dt="2023-10-01T13:20:55.750" v="3201" actId="1076"/>
          <ac:spMkLst>
            <pc:docMk/>
            <pc:sldMk cId="1228280919" sldId="309"/>
            <ac:spMk id="61" creationId="{3B5E4045-D357-7C52-6C92-BA47DFC90E59}"/>
          </ac:spMkLst>
        </pc:spChg>
        <pc:spChg chg="add mod">
          <ac:chgData name="Miraga Aliyev" userId="8d60d527abe6adcc" providerId="LiveId" clId="{3D52E27E-15CF-4E51-B586-9961FFC17DEF}" dt="2023-10-01T13:20:55.750" v="3201" actId="1076"/>
          <ac:spMkLst>
            <pc:docMk/>
            <pc:sldMk cId="1228280919" sldId="309"/>
            <ac:spMk id="62" creationId="{6773A2CB-6467-353D-2928-8BAA87188266}"/>
          </ac:spMkLst>
        </pc:spChg>
        <pc:spChg chg="add mod">
          <ac:chgData name="Miraga Aliyev" userId="8d60d527abe6adcc" providerId="LiveId" clId="{3D52E27E-15CF-4E51-B586-9961FFC17DEF}" dt="2023-10-01T13:20:55.750" v="3201" actId="1076"/>
          <ac:spMkLst>
            <pc:docMk/>
            <pc:sldMk cId="1228280919" sldId="309"/>
            <ac:spMk id="63" creationId="{8A9AA098-7F14-4AA1-77C8-F2EA8D5A9C89}"/>
          </ac:spMkLst>
        </pc:spChg>
        <pc:spChg chg="add mod">
          <ac:chgData name="Miraga Aliyev" userId="8d60d527abe6adcc" providerId="LiveId" clId="{3D52E27E-15CF-4E51-B586-9961FFC17DEF}" dt="2023-10-01T13:20:55.750" v="3201" actId="1076"/>
          <ac:spMkLst>
            <pc:docMk/>
            <pc:sldMk cId="1228280919" sldId="309"/>
            <ac:spMk id="64" creationId="{736E4062-2918-F9E6-A351-90B397E0BB52}"/>
          </ac:spMkLst>
        </pc:spChg>
        <pc:spChg chg="add mod">
          <ac:chgData name="Miraga Aliyev" userId="8d60d527abe6adcc" providerId="LiveId" clId="{3D52E27E-15CF-4E51-B586-9961FFC17DEF}" dt="2023-10-01T13:20:55.750" v="3201" actId="1076"/>
          <ac:spMkLst>
            <pc:docMk/>
            <pc:sldMk cId="1228280919" sldId="309"/>
            <ac:spMk id="65" creationId="{A5811235-72FD-D730-C2CC-AB454825C720}"/>
          </ac:spMkLst>
        </pc:spChg>
        <pc:spChg chg="add mod">
          <ac:chgData name="Miraga Aliyev" userId="8d60d527abe6adcc" providerId="LiveId" clId="{3D52E27E-15CF-4E51-B586-9961FFC17DEF}" dt="2023-10-01T13:20:55.750" v="3201" actId="1076"/>
          <ac:spMkLst>
            <pc:docMk/>
            <pc:sldMk cId="1228280919" sldId="309"/>
            <ac:spMk id="66" creationId="{5716A4EE-6678-32AE-BA5E-A2D2ABBE5B48}"/>
          </ac:spMkLst>
        </pc:spChg>
        <pc:spChg chg="add mod">
          <ac:chgData name="Miraga Aliyev" userId="8d60d527abe6adcc" providerId="LiveId" clId="{3D52E27E-15CF-4E51-B586-9961FFC17DEF}" dt="2023-10-01T13:20:55.750" v="3201" actId="1076"/>
          <ac:spMkLst>
            <pc:docMk/>
            <pc:sldMk cId="1228280919" sldId="309"/>
            <ac:spMk id="67" creationId="{1951C350-E9DC-4058-B00E-FB1859C67D5C}"/>
          </ac:spMkLst>
        </pc:spChg>
        <pc:spChg chg="add mod">
          <ac:chgData name="Miraga Aliyev" userId="8d60d527abe6adcc" providerId="LiveId" clId="{3D52E27E-15CF-4E51-B586-9961FFC17DEF}" dt="2023-10-01T13:20:55.750" v="3201" actId="1076"/>
          <ac:spMkLst>
            <pc:docMk/>
            <pc:sldMk cId="1228280919" sldId="309"/>
            <ac:spMk id="68" creationId="{E87804AB-8EA6-0999-26CB-8CE3033DB7FC}"/>
          </ac:spMkLst>
        </pc:spChg>
        <pc:spChg chg="add mod">
          <ac:chgData name="Miraga Aliyev" userId="8d60d527abe6adcc" providerId="LiveId" clId="{3D52E27E-15CF-4E51-B586-9961FFC17DEF}" dt="2023-10-01T13:21:02.030" v="3203" actId="20577"/>
          <ac:spMkLst>
            <pc:docMk/>
            <pc:sldMk cId="1228280919" sldId="309"/>
            <ac:spMk id="69" creationId="{34D45531-D6BB-DE35-49C5-D96BAE06A93E}"/>
          </ac:spMkLst>
        </pc:spChg>
        <pc:picChg chg="add mod">
          <ac:chgData name="Miraga Aliyev" userId="8d60d527abe6adcc" providerId="LiveId" clId="{3D52E27E-15CF-4E51-B586-9961FFC17DEF}" dt="2023-10-01T13:20:34.504" v="3198"/>
          <ac:picMkLst>
            <pc:docMk/>
            <pc:sldMk cId="1228280919" sldId="309"/>
            <ac:picMk id="16" creationId="{7082EC86-E65B-1AD3-0051-CC2274F6B345}"/>
          </ac:picMkLst>
        </pc:picChg>
        <pc:cxnChg chg="del">
          <ac:chgData name="Miraga Aliyev" userId="8d60d527abe6adcc" providerId="LiveId" clId="{3D52E27E-15CF-4E51-B586-9961FFC17DEF}" dt="2023-10-01T13:20:33.287" v="3197" actId="478"/>
          <ac:cxnSpMkLst>
            <pc:docMk/>
            <pc:sldMk cId="1228280919" sldId="309"/>
            <ac:cxnSpMk id="8" creationId="{AD70AE6C-0D53-C549-CD5E-AB6605A3B002}"/>
          </ac:cxnSpMkLst>
        </pc:cxnChg>
        <pc:cxnChg chg="del">
          <ac:chgData name="Miraga Aliyev" userId="8d60d527abe6adcc" providerId="LiveId" clId="{3D52E27E-15CF-4E51-B586-9961FFC17DEF}" dt="2023-10-01T13:20:33.287" v="3197" actId="478"/>
          <ac:cxnSpMkLst>
            <pc:docMk/>
            <pc:sldMk cId="1228280919" sldId="309"/>
            <ac:cxnSpMk id="9" creationId="{DE372257-128C-416E-5C51-4B5285DCAC1B}"/>
          </ac:cxnSpMkLst>
        </pc:cxnChg>
        <pc:cxnChg chg="del">
          <ac:chgData name="Miraga Aliyev" userId="8d60d527abe6adcc" providerId="LiveId" clId="{3D52E27E-15CF-4E51-B586-9961FFC17DEF}" dt="2023-10-01T13:20:33.287" v="3197" actId="478"/>
          <ac:cxnSpMkLst>
            <pc:docMk/>
            <pc:sldMk cId="1228280919" sldId="309"/>
            <ac:cxnSpMk id="12" creationId="{06BA44CF-BC32-984F-6C45-8B739AFFF663}"/>
          </ac:cxnSpMkLst>
        </pc:cxnChg>
        <pc:cxnChg chg="del">
          <ac:chgData name="Miraga Aliyev" userId="8d60d527abe6adcc" providerId="LiveId" clId="{3D52E27E-15CF-4E51-B586-9961FFC17DEF}" dt="2023-10-01T13:20:33.287" v="3197" actId="478"/>
          <ac:cxnSpMkLst>
            <pc:docMk/>
            <pc:sldMk cId="1228280919" sldId="309"/>
            <ac:cxnSpMk id="14" creationId="{CC4DDEFD-2562-8913-49A2-EF3D45666974}"/>
          </ac:cxnSpMkLst>
        </pc:cxnChg>
      </pc:sldChg>
      <pc:sldChg chg="del">
        <pc:chgData name="Miraga Aliyev" userId="8d60d527abe6adcc" providerId="LiveId" clId="{3D52E27E-15CF-4E51-B586-9961FFC17DEF}" dt="2023-10-01T09:13:32.629" v="9" actId="47"/>
        <pc:sldMkLst>
          <pc:docMk/>
          <pc:sldMk cId="2916842874" sldId="309"/>
        </pc:sldMkLst>
      </pc:sldChg>
      <pc:sldChg chg="addSp delSp modSp add mod">
        <pc:chgData name="Miraga Aliyev" userId="8d60d527abe6adcc" providerId="LiveId" clId="{3D52E27E-15CF-4E51-B586-9961FFC17DEF}" dt="2023-10-01T13:23:29.494" v="3208" actId="1076"/>
        <pc:sldMkLst>
          <pc:docMk/>
          <pc:sldMk cId="432109417" sldId="310"/>
        </pc:sldMkLst>
        <pc:spChg chg="del">
          <ac:chgData name="Miraga Aliyev" userId="8d60d527abe6adcc" providerId="LiveId" clId="{3D52E27E-15CF-4E51-B586-9961FFC17DEF}" dt="2023-10-01T13:23:20.693" v="3205" actId="478"/>
          <ac:spMkLst>
            <pc:docMk/>
            <pc:sldMk cId="432109417" sldId="310"/>
            <ac:spMk id="3" creationId="{E92E5F30-374E-5AB2-6C51-D4F5662DA5BC}"/>
          </ac:spMkLst>
        </pc:spChg>
        <pc:spChg chg="del">
          <ac:chgData name="Miraga Aliyev" userId="8d60d527abe6adcc" providerId="LiveId" clId="{3D52E27E-15CF-4E51-B586-9961FFC17DEF}" dt="2023-10-01T13:23:20.693" v="3205" actId="478"/>
          <ac:spMkLst>
            <pc:docMk/>
            <pc:sldMk cId="432109417" sldId="310"/>
            <ac:spMk id="4" creationId="{339A2058-3DAD-F397-1500-660256178488}"/>
          </ac:spMkLst>
        </pc:spChg>
        <pc:spChg chg="del">
          <ac:chgData name="Miraga Aliyev" userId="8d60d527abe6adcc" providerId="LiveId" clId="{3D52E27E-15CF-4E51-B586-9961FFC17DEF}" dt="2023-10-01T13:23:20.693" v="3205" actId="478"/>
          <ac:spMkLst>
            <pc:docMk/>
            <pc:sldMk cId="432109417" sldId="310"/>
            <ac:spMk id="6" creationId="{1BBFE8EA-52DB-0F58-F20D-8266564C9833}"/>
          </ac:spMkLst>
        </pc:spChg>
        <pc:spChg chg="add mod">
          <ac:chgData name="Miraga Aliyev" userId="8d60d527abe6adcc" providerId="LiveId" clId="{3D52E27E-15CF-4E51-B586-9961FFC17DEF}" dt="2023-10-01T13:23:29.494" v="3208" actId="1076"/>
          <ac:spMkLst>
            <pc:docMk/>
            <pc:sldMk cId="432109417" sldId="310"/>
            <ac:spMk id="8" creationId="{0C7CBD55-FFE5-C5AD-5BFC-D83584428326}"/>
          </ac:spMkLst>
        </pc:spChg>
        <pc:spChg chg="add mod">
          <ac:chgData name="Miraga Aliyev" userId="8d60d527abe6adcc" providerId="LiveId" clId="{3D52E27E-15CF-4E51-B586-9961FFC17DEF}" dt="2023-10-01T13:23:29.494" v="3208" actId="1076"/>
          <ac:spMkLst>
            <pc:docMk/>
            <pc:sldMk cId="432109417" sldId="310"/>
            <ac:spMk id="9" creationId="{10B08E05-05A1-A5E1-4184-3E0B27ED310D}"/>
          </ac:spMkLst>
        </pc:spChg>
        <pc:spChg chg="del">
          <ac:chgData name="Miraga Aliyev" userId="8d60d527abe6adcc" providerId="LiveId" clId="{3D52E27E-15CF-4E51-B586-9961FFC17DEF}" dt="2023-10-01T13:23:20.693" v="3205" actId="478"/>
          <ac:spMkLst>
            <pc:docMk/>
            <pc:sldMk cId="432109417" sldId="310"/>
            <ac:spMk id="10" creationId="{777D1CC3-9E3C-A5C3-B5B7-9EDF32A0715C}"/>
          </ac:spMkLst>
        </pc:spChg>
        <pc:spChg chg="del">
          <ac:chgData name="Miraga Aliyev" userId="8d60d527abe6adcc" providerId="LiveId" clId="{3D52E27E-15CF-4E51-B586-9961FFC17DEF}" dt="2023-10-01T13:23:20.693" v="3205" actId="478"/>
          <ac:spMkLst>
            <pc:docMk/>
            <pc:sldMk cId="432109417" sldId="310"/>
            <ac:spMk id="11" creationId="{6802963F-DE22-5C94-84CE-5B5E0FA408CC}"/>
          </ac:spMkLst>
        </pc:spChg>
        <pc:spChg chg="add mod">
          <ac:chgData name="Miraga Aliyev" userId="8d60d527abe6adcc" providerId="LiveId" clId="{3D52E27E-15CF-4E51-B586-9961FFC17DEF}" dt="2023-10-01T13:23:29.494" v="3208" actId="1076"/>
          <ac:spMkLst>
            <pc:docMk/>
            <pc:sldMk cId="432109417" sldId="310"/>
            <ac:spMk id="12" creationId="{63CEBF1C-B5F9-B3F5-1B35-8490D7EA22AD}"/>
          </ac:spMkLst>
        </pc:spChg>
        <pc:spChg chg="del">
          <ac:chgData name="Miraga Aliyev" userId="8d60d527abe6adcc" providerId="LiveId" clId="{3D52E27E-15CF-4E51-B586-9961FFC17DEF}" dt="2023-10-01T13:23:20.693" v="3205" actId="478"/>
          <ac:spMkLst>
            <pc:docMk/>
            <pc:sldMk cId="432109417" sldId="310"/>
            <ac:spMk id="13" creationId="{70C29171-2EBB-BA54-504E-ADB7A0256631}"/>
          </ac:spMkLst>
        </pc:spChg>
        <pc:spChg chg="add mod">
          <ac:chgData name="Miraga Aliyev" userId="8d60d527abe6adcc" providerId="LiveId" clId="{3D52E27E-15CF-4E51-B586-9961FFC17DEF}" dt="2023-10-01T13:23:29.494" v="3208" actId="1076"/>
          <ac:spMkLst>
            <pc:docMk/>
            <pc:sldMk cId="432109417" sldId="310"/>
            <ac:spMk id="14" creationId="{D84B0B12-F838-DB23-7D4B-240AC81FE74B}"/>
          </ac:spMkLst>
        </pc:spChg>
        <pc:spChg chg="del">
          <ac:chgData name="Miraga Aliyev" userId="8d60d527abe6adcc" providerId="LiveId" clId="{3D52E27E-15CF-4E51-B586-9961FFC17DEF}" dt="2023-10-01T13:23:20.693" v="3205" actId="478"/>
          <ac:spMkLst>
            <pc:docMk/>
            <pc:sldMk cId="432109417" sldId="310"/>
            <ac:spMk id="15" creationId="{878C9F13-8C3B-EAE1-C9CA-1F46918B4BA3}"/>
          </ac:spMkLst>
        </pc:spChg>
        <pc:spChg chg="del">
          <ac:chgData name="Miraga Aliyev" userId="8d60d527abe6adcc" providerId="LiveId" clId="{3D52E27E-15CF-4E51-B586-9961FFC17DEF}" dt="2023-10-01T13:23:20.693" v="3205" actId="478"/>
          <ac:spMkLst>
            <pc:docMk/>
            <pc:sldMk cId="432109417" sldId="310"/>
            <ac:spMk id="16" creationId="{B431F8A9-471B-ED1F-DDAC-3A5FDCBFE276}"/>
          </ac:spMkLst>
        </pc:spChg>
        <pc:spChg chg="del">
          <ac:chgData name="Miraga Aliyev" userId="8d60d527abe6adcc" providerId="LiveId" clId="{3D52E27E-15CF-4E51-B586-9961FFC17DEF}" dt="2023-10-01T13:23:20.693" v="3205" actId="478"/>
          <ac:spMkLst>
            <pc:docMk/>
            <pc:sldMk cId="432109417" sldId="310"/>
            <ac:spMk id="17" creationId="{7401DD4A-8D69-8EA2-A173-31F6FABAD272}"/>
          </ac:spMkLst>
        </pc:spChg>
        <pc:spChg chg="del">
          <ac:chgData name="Miraga Aliyev" userId="8d60d527abe6adcc" providerId="LiveId" clId="{3D52E27E-15CF-4E51-B586-9961FFC17DEF}" dt="2023-10-01T13:23:20.693" v="3205" actId="478"/>
          <ac:spMkLst>
            <pc:docMk/>
            <pc:sldMk cId="432109417" sldId="310"/>
            <ac:spMk id="18" creationId="{89C650A3-781E-E2AD-9782-BF1F28AC6212}"/>
          </ac:spMkLst>
        </pc:spChg>
        <pc:spChg chg="del">
          <ac:chgData name="Miraga Aliyev" userId="8d60d527abe6adcc" providerId="LiveId" clId="{3D52E27E-15CF-4E51-B586-9961FFC17DEF}" dt="2023-10-01T13:23:20.693" v="3205" actId="478"/>
          <ac:spMkLst>
            <pc:docMk/>
            <pc:sldMk cId="432109417" sldId="310"/>
            <ac:spMk id="19" creationId="{0BB8AC94-F7D9-CE64-7594-0CA0D9017025}"/>
          </ac:spMkLst>
        </pc:spChg>
        <pc:spChg chg="del">
          <ac:chgData name="Miraga Aliyev" userId="8d60d527abe6adcc" providerId="LiveId" clId="{3D52E27E-15CF-4E51-B586-9961FFC17DEF}" dt="2023-10-01T13:23:20.693" v="3205" actId="478"/>
          <ac:spMkLst>
            <pc:docMk/>
            <pc:sldMk cId="432109417" sldId="310"/>
            <ac:spMk id="20" creationId="{AFC5AE86-1820-E4FA-BEA7-054D76F9004B}"/>
          </ac:spMkLst>
        </pc:spChg>
        <pc:spChg chg="del">
          <ac:chgData name="Miraga Aliyev" userId="8d60d527abe6adcc" providerId="LiveId" clId="{3D52E27E-15CF-4E51-B586-9961FFC17DEF}" dt="2023-10-01T13:23:20.693" v="3205" actId="478"/>
          <ac:spMkLst>
            <pc:docMk/>
            <pc:sldMk cId="432109417" sldId="310"/>
            <ac:spMk id="21" creationId="{2E8A8492-9B4E-715D-2EB2-30700A9DB138}"/>
          </ac:spMkLst>
        </pc:spChg>
        <pc:spChg chg="add mod">
          <ac:chgData name="Miraga Aliyev" userId="8d60d527abe6adcc" providerId="LiveId" clId="{3D52E27E-15CF-4E51-B586-9961FFC17DEF}" dt="2023-10-01T13:23:29.494" v="3208" actId="1076"/>
          <ac:spMkLst>
            <pc:docMk/>
            <pc:sldMk cId="432109417" sldId="310"/>
            <ac:spMk id="22" creationId="{7ACADA73-DBA1-BB65-F71C-0204C3272C46}"/>
          </ac:spMkLst>
        </pc:spChg>
        <pc:spChg chg="add mod">
          <ac:chgData name="Miraga Aliyev" userId="8d60d527abe6adcc" providerId="LiveId" clId="{3D52E27E-15CF-4E51-B586-9961FFC17DEF}" dt="2023-10-01T13:23:29.494" v="3208" actId="1076"/>
          <ac:spMkLst>
            <pc:docMk/>
            <pc:sldMk cId="432109417" sldId="310"/>
            <ac:spMk id="23" creationId="{1D86F58A-F57A-0E8A-393E-E0652BBBB8ED}"/>
          </ac:spMkLst>
        </pc:spChg>
        <pc:spChg chg="del">
          <ac:chgData name="Miraga Aliyev" userId="8d60d527abe6adcc" providerId="LiveId" clId="{3D52E27E-15CF-4E51-B586-9961FFC17DEF}" dt="2023-10-01T13:23:20.693" v="3205" actId="478"/>
          <ac:spMkLst>
            <pc:docMk/>
            <pc:sldMk cId="432109417" sldId="310"/>
            <ac:spMk id="24" creationId="{73AD828D-96B4-6507-82E0-03DEDA7E2AAC}"/>
          </ac:spMkLst>
        </pc:spChg>
        <pc:spChg chg="del">
          <ac:chgData name="Miraga Aliyev" userId="8d60d527abe6adcc" providerId="LiveId" clId="{3D52E27E-15CF-4E51-B586-9961FFC17DEF}" dt="2023-10-01T13:23:20.693" v="3205" actId="478"/>
          <ac:spMkLst>
            <pc:docMk/>
            <pc:sldMk cId="432109417" sldId="310"/>
            <ac:spMk id="25" creationId="{50659689-8124-EAF3-BDBE-9B32E04229BA}"/>
          </ac:spMkLst>
        </pc:spChg>
        <pc:spChg chg="del">
          <ac:chgData name="Miraga Aliyev" userId="8d60d527abe6adcc" providerId="LiveId" clId="{3D52E27E-15CF-4E51-B586-9961FFC17DEF}" dt="2023-10-01T13:23:20.693" v="3205" actId="478"/>
          <ac:spMkLst>
            <pc:docMk/>
            <pc:sldMk cId="432109417" sldId="310"/>
            <ac:spMk id="26" creationId="{6271B56A-DA00-4874-C1A1-0387AF886CD0}"/>
          </ac:spMkLst>
        </pc:spChg>
        <pc:spChg chg="del">
          <ac:chgData name="Miraga Aliyev" userId="8d60d527abe6adcc" providerId="LiveId" clId="{3D52E27E-15CF-4E51-B586-9961FFC17DEF}" dt="2023-10-01T13:23:20.693" v="3205" actId="478"/>
          <ac:spMkLst>
            <pc:docMk/>
            <pc:sldMk cId="432109417" sldId="310"/>
            <ac:spMk id="27" creationId="{292AE317-E9EC-467E-EA2D-AB3E4D3C383D}"/>
          </ac:spMkLst>
        </pc:spChg>
        <pc:spChg chg="del">
          <ac:chgData name="Miraga Aliyev" userId="8d60d527abe6adcc" providerId="LiveId" clId="{3D52E27E-15CF-4E51-B586-9961FFC17DEF}" dt="2023-10-01T13:23:20.693" v="3205" actId="478"/>
          <ac:spMkLst>
            <pc:docMk/>
            <pc:sldMk cId="432109417" sldId="310"/>
            <ac:spMk id="28" creationId="{10D050DC-06F7-5851-3B47-8FFF412C6B5A}"/>
          </ac:spMkLst>
        </pc:spChg>
        <pc:spChg chg="del">
          <ac:chgData name="Miraga Aliyev" userId="8d60d527abe6adcc" providerId="LiveId" clId="{3D52E27E-15CF-4E51-B586-9961FFC17DEF}" dt="2023-10-01T13:23:20.693" v="3205" actId="478"/>
          <ac:spMkLst>
            <pc:docMk/>
            <pc:sldMk cId="432109417" sldId="310"/>
            <ac:spMk id="29" creationId="{042746D0-589B-C3B1-BFE9-C2FA46A97012}"/>
          </ac:spMkLst>
        </pc:spChg>
        <pc:spChg chg="del">
          <ac:chgData name="Miraga Aliyev" userId="8d60d527abe6adcc" providerId="LiveId" clId="{3D52E27E-15CF-4E51-B586-9961FFC17DEF}" dt="2023-10-01T13:23:20.693" v="3205" actId="478"/>
          <ac:spMkLst>
            <pc:docMk/>
            <pc:sldMk cId="432109417" sldId="310"/>
            <ac:spMk id="30" creationId="{74A97AE6-5824-7AA0-588C-516041F65DB9}"/>
          </ac:spMkLst>
        </pc:spChg>
        <pc:spChg chg="del">
          <ac:chgData name="Miraga Aliyev" userId="8d60d527abe6adcc" providerId="LiveId" clId="{3D52E27E-15CF-4E51-B586-9961FFC17DEF}" dt="2023-10-01T13:23:20.693" v="3205" actId="478"/>
          <ac:spMkLst>
            <pc:docMk/>
            <pc:sldMk cId="432109417" sldId="310"/>
            <ac:spMk id="31" creationId="{76E64E2D-CFB0-F4F1-76C4-BA99EA255134}"/>
          </ac:spMkLst>
        </pc:spChg>
        <pc:spChg chg="del">
          <ac:chgData name="Miraga Aliyev" userId="8d60d527abe6adcc" providerId="LiveId" clId="{3D52E27E-15CF-4E51-B586-9961FFC17DEF}" dt="2023-10-01T13:23:20.693" v="3205" actId="478"/>
          <ac:spMkLst>
            <pc:docMk/>
            <pc:sldMk cId="432109417" sldId="310"/>
            <ac:spMk id="32" creationId="{A5086F04-66BD-014D-79C5-F89C49B6EF33}"/>
          </ac:spMkLst>
        </pc:spChg>
        <pc:spChg chg="del">
          <ac:chgData name="Miraga Aliyev" userId="8d60d527abe6adcc" providerId="LiveId" clId="{3D52E27E-15CF-4E51-B586-9961FFC17DEF}" dt="2023-10-01T13:23:20.693" v="3205" actId="478"/>
          <ac:spMkLst>
            <pc:docMk/>
            <pc:sldMk cId="432109417" sldId="310"/>
            <ac:spMk id="35" creationId="{8AC63D1B-B907-7EBC-0D5A-023E1A837D70}"/>
          </ac:spMkLst>
        </pc:spChg>
        <pc:spChg chg="add mod">
          <ac:chgData name="Miraga Aliyev" userId="8d60d527abe6adcc" providerId="LiveId" clId="{3D52E27E-15CF-4E51-B586-9961FFC17DEF}" dt="2023-10-01T13:23:29.494" v="3208" actId="1076"/>
          <ac:spMkLst>
            <pc:docMk/>
            <pc:sldMk cId="432109417" sldId="310"/>
            <ac:spMk id="37" creationId="{B9950263-4467-8154-5CFC-110E9B2F09F0}"/>
          </ac:spMkLst>
        </pc:spChg>
        <pc:spChg chg="add mod">
          <ac:chgData name="Miraga Aliyev" userId="8d60d527abe6adcc" providerId="LiveId" clId="{3D52E27E-15CF-4E51-B586-9961FFC17DEF}" dt="2023-10-01T13:23:29.494" v="3208" actId="1076"/>
          <ac:spMkLst>
            <pc:docMk/>
            <pc:sldMk cId="432109417" sldId="310"/>
            <ac:spMk id="38" creationId="{3FAD7A84-DEF2-5D88-A23D-8031AEA2C2D2}"/>
          </ac:spMkLst>
        </pc:spChg>
        <pc:spChg chg="add mod">
          <ac:chgData name="Miraga Aliyev" userId="8d60d527abe6adcc" providerId="LiveId" clId="{3D52E27E-15CF-4E51-B586-9961FFC17DEF}" dt="2023-10-01T13:23:29.494" v="3208" actId="1076"/>
          <ac:spMkLst>
            <pc:docMk/>
            <pc:sldMk cId="432109417" sldId="310"/>
            <ac:spMk id="39" creationId="{8F52E552-505D-CAEA-E445-88CDFBBEE0B1}"/>
          </ac:spMkLst>
        </pc:spChg>
        <pc:spChg chg="add mod">
          <ac:chgData name="Miraga Aliyev" userId="8d60d527abe6adcc" providerId="LiveId" clId="{3D52E27E-15CF-4E51-B586-9961FFC17DEF}" dt="2023-10-01T13:23:29.494" v="3208" actId="1076"/>
          <ac:spMkLst>
            <pc:docMk/>
            <pc:sldMk cId="432109417" sldId="310"/>
            <ac:spMk id="40" creationId="{8C1029B6-F6C7-3E30-B8D0-BF16AC2ACC6A}"/>
          </ac:spMkLst>
        </pc:spChg>
        <pc:spChg chg="add mod">
          <ac:chgData name="Miraga Aliyev" userId="8d60d527abe6adcc" providerId="LiveId" clId="{3D52E27E-15CF-4E51-B586-9961FFC17DEF}" dt="2023-10-01T13:23:29.494" v="3208" actId="1076"/>
          <ac:spMkLst>
            <pc:docMk/>
            <pc:sldMk cId="432109417" sldId="310"/>
            <ac:spMk id="41" creationId="{57B696C5-5697-464D-6751-BFED01050C16}"/>
          </ac:spMkLst>
        </pc:spChg>
        <pc:spChg chg="add mod">
          <ac:chgData name="Miraga Aliyev" userId="8d60d527abe6adcc" providerId="LiveId" clId="{3D52E27E-15CF-4E51-B586-9961FFC17DEF}" dt="2023-10-01T13:23:29.494" v="3208" actId="1076"/>
          <ac:spMkLst>
            <pc:docMk/>
            <pc:sldMk cId="432109417" sldId="310"/>
            <ac:spMk id="42" creationId="{D7D638F3-931B-1964-3524-4F6D4C9AB41A}"/>
          </ac:spMkLst>
        </pc:spChg>
        <pc:spChg chg="add mod">
          <ac:chgData name="Miraga Aliyev" userId="8d60d527abe6adcc" providerId="LiveId" clId="{3D52E27E-15CF-4E51-B586-9961FFC17DEF}" dt="2023-10-01T13:23:29.494" v="3208" actId="1076"/>
          <ac:spMkLst>
            <pc:docMk/>
            <pc:sldMk cId="432109417" sldId="310"/>
            <ac:spMk id="43" creationId="{F316B143-F342-13B0-2A5F-8244A3EA127B}"/>
          </ac:spMkLst>
        </pc:spChg>
        <pc:spChg chg="add mod">
          <ac:chgData name="Miraga Aliyev" userId="8d60d527abe6adcc" providerId="LiveId" clId="{3D52E27E-15CF-4E51-B586-9961FFC17DEF}" dt="2023-10-01T13:23:29.494" v="3208" actId="1076"/>
          <ac:spMkLst>
            <pc:docMk/>
            <pc:sldMk cId="432109417" sldId="310"/>
            <ac:spMk id="44" creationId="{54C46EED-56FB-859B-ECB8-6DCEBC595932}"/>
          </ac:spMkLst>
        </pc:spChg>
        <pc:spChg chg="add mod">
          <ac:chgData name="Miraga Aliyev" userId="8d60d527abe6adcc" providerId="LiveId" clId="{3D52E27E-15CF-4E51-B586-9961FFC17DEF}" dt="2023-10-01T13:23:29.494" v="3208" actId="1076"/>
          <ac:spMkLst>
            <pc:docMk/>
            <pc:sldMk cId="432109417" sldId="310"/>
            <ac:spMk id="45" creationId="{A44DD043-869F-BF5D-6D6A-7489542E00BA}"/>
          </ac:spMkLst>
        </pc:spChg>
        <pc:spChg chg="add mod">
          <ac:chgData name="Miraga Aliyev" userId="8d60d527abe6adcc" providerId="LiveId" clId="{3D52E27E-15CF-4E51-B586-9961FFC17DEF}" dt="2023-10-01T13:23:29.494" v="3208" actId="1076"/>
          <ac:spMkLst>
            <pc:docMk/>
            <pc:sldMk cId="432109417" sldId="310"/>
            <ac:spMk id="46" creationId="{D5E6013C-502B-FEA0-3BCC-D3F2B1D3C65E}"/>
          </ac:spMkLst>
        </pc:spChg>
        <pc:spChg chg="add mod">
          <ac:chgData name="Miraga Aliyev" userId="8d60d527abe6adcc" providerId="LiveId" clId="{3D52E27E-15CF-4E51-B586-9961FFC17DEF}" dt="2023-10-01T13:23:29.494" v="3208" actId="1076"/>
          <ac:spMkLst>
            <pc:docMk/>
            <pc:sldMk cId="432109417" sldId="310"/>
            <ac:spMk id="47" creationId="{85B9636D-23BF-2E9B-B429-92EF5484CEC0}"/>
          </ac:spMkLst>
        </pc:spChg>
        <pc:spChg chg="add mod">
          <ac:chgData name="Miraga Aliyev" userId="8d60d527abe6adcc" providerId="LiveId" clId="{3D52E27E-15CF-4E51-B586-9961FFC17DEF}" dt="2023-10-01T13:23:29.494" v="3208" actId="1076"/>
          <ac:spMkLst>
            <pc:docMk/>
            <pc:sldMk cId="432109417" sldId="310"/>
            <ac:spMk id="48" creationId="{B5C2948E-0643-DA67-C7D4-A6432FF43DA8}"/>
          </ac:spMkLst>
        </pc:spChg>
        <pc:spChg chg="add mod">
          <ac:chgData name="Miraga Aliyev" userId="8d60d527abe6adcc" providerId="LiveId" clId="{3D52E27E-15CF-4E51-B586-9961FFC17DEF}" dt="2023-10-01T13:23:29.494" v="3208" actId="1076"/>
          <ac:spMkLst>
            <pc:docMk/>
            <pc:sldMk cId="432109417" sldId="310"/>
            <ac:spMk id="49" creationId="{036F4A3C-3ADA-3B57-2F28-ACEA8F32351E}"/>
          </ac:spMkLst>
        </pc:spChg>
        <pc:spChg chg="add mod">
          <ac:chgData name="Miraga Aliyev" userId="8d60d527abe6adcc" providerId="LiveId" clId="{3D52E27E-15CF-4E51-B586-9961FFC17DEF}" dt="2023-10-01T13:23:29.494" v="3208" actId="1076"/>
          <ac:spMkLst>
            <pc:docMk/>
            <pc:sldMk cId="432109417" sldId="310"/>
            <ac:spMk id="50" creationId="{59209F76-60E0-C78B-C8DC-297786D202C9}"/>
          </ac:spMkLst>
        </pc:spChg>
        <pc:spChg chg="add mod">
          <ac:chgData name="Miraga Aliyev" userId="8d60d527abe6adcc" providerId="LiveId" clId="{3D52E27E-15CF-4E51-B586-9961FFC17DEF}" dt="2023-10-01T13:23:29.494" v="3208" actId="1076"/>
          <ac:spMkLst>
            <pc:docMk/>
            <pc:sldMk cId="432109417" sldId="310"/>
            <ac:spMk id="51" creationId="{6F9621AD-B375-C911-1584-5191E31494AE}"/>
          </ac:spMkLst>
        </pc:spChg>
        <pc:spChg chg="add mod">
          <ac:chgData name="Miraga Aliyev" userId="8d60d527abe6adcc" providerId="LiveId" clId="{3D52E27E-15CF-4E51-B586-9961FFC17DEF}" dt="2023-10-01T13:23:29.494" v="3208" actId="1076"/>
          <ac:spMkLst>
            <pc:docMk/>
            <pc:sldMk cId="432109417" sldId="310"/>
            <ac:spMk id="52" creationId="{9E486A52-6084-4F6B-C114-4EA9E4DD512C}"/>
          </ac:spMkLst>
        </pc:spChg>
        <pc:spChg chg="add mod">
          <ac:chgData name="Miraga Aliyev" userId="8d60d527abe6adcc" providerId="LiveId" clId="{3D52E27E-15CF-4E51-B586-9961FFC17DEF}" dt="2023-10-01T13:23:29.494" v="3208" actId="1076"/>
          <ac:spMkLst>
            <pc:docMk/>
            <pc:sldMk cId="432109417" sldId="310"/>
            <ac:spMk id="53" creationId="{E62BD526-89EA-893D-FE95-D5BE1D4352AF}"/>
          </ac:spMkLst>
        </pc:spChg>
        <pc:picChg chg="add mod">
          <ac:chgData name="Miraga Aliyev" userId="8d60d527abe6adcc" providerId="LiveId" clId="{3D52E27E-15CF-4E51-B586-9961FFC17DEF}" dt="2023-10-01T13:23:21.534" v="3206"/>
          <ac:picMkLst>
            <pc:docMk/>
            <pc:sldMk cId="432109417" sldId="310"/>
            <ac:picMk id="7" creationId="{6C19713C-7E86-A4BF-07F9-8935CE68E66E}"/>
          </ac:picMkLst>
        </pc:picChg>
      </pc:sldChg>
      <pc:sldChg chg="del">
        <pc:chgData name="Miraga Aliyev" userId="8d60d527abe6adcc" providerId="LiveId" clId="{3D52E27E-15CF-4E51-B586-9961FFC17DEF}" dt="2023-10-01T09:13:32.629" v="9" actId="47"/>
        <pc:sldMkLst>
          <pc:docMk/>
          <pc:sldMk cId="3539087784" sldId="310"/>
        </pc:sldMkLst>
      </pc:sldChg>
      <pc:sldChg chg="del">
        <pc:chgData name="Miraga Aliyev" userId="8d60d527abe6adcc" providerId="LiveId" clId="{3D52E27E-15CF-4E51-B586-9961FFC17DEF}" dt="2023-10-01T09:13:32.629" v="9" actId="47"/>
        <pc:sldMkLst>
          <pc:docMk/>
          <pc:sldMk cId="161830843" sldId="311"/>
        </pc:sldMkLst>
      </pc:sldChg>
      <pc:sldChg chg="addSp delSp modSp add mod">
        <pc:chgData name="Miraga Aliyev" userId="8d60d527abe6adcc" providerId="LiveId" clId="{3D52E27E-15CF-4E51-B586-9961FFC17DEF}" dt="2023-10-01T13:35:30.663" v="3214" actId="1076"/>
        <pc:sldMkLst>
          <pc:docMk/>
          <pc:sldMk cId="3384707506" sldId="311"/>
        </pc:sldMkLst>
        <pc:spChg chg="del">
          <ac:chgData name="Miraga Aliyev" userId="8d60d527abe6adcc" providerId="LiveId" clId="{3D52E27E-15CF-4E51-B586-9961FFC17DEF}" dt="2023-10-01T13:34:55.516" v="3210" actId="478"/>
          <ac:spMkLst>
            <pc:docMk/>
            <pc:sldMk cId="3384707506" sldId="311"/>
            <ac:spMk id="2" creationId="{F3C3A1E4-B642-7690-51CD-07DEF6740428}"/>
          </ac:spMkLst>
        </pc:spChg>
        <pc:spChg chg="del">
          <ac:chgData name="Miraga Aliyev" userId="8d60d527abe6adcc" providerId="LiveId" clId="{3D52E27E-15CF-4E51-B586-9961FFC17DEF}" dt="2023-10-01T13:34:55.516" v="3210" actId="478"/>
          <ac:spMkLst>
            <pc:docMk/>
            <pc:sldMk cId="3384707506" sldId="311"/>
            <ac:spMk id="5" creationId="{2FC6188E-08C9-D440-4923-BEF1CD4B08E6}"/>
          </ac:spMkLst>
        </pc:spChg>
        <pc:spChg chg="del">
          <ac:chgData name="Miraga Aliyev" userId="8d60d527abe6adcc" providerId="LiveId" clId="{3D52E27E-15CF-4E51-B586-9961FFC17DEF}" dt="2023-10-01T13:34:55.516" v="3210" actId="478"/>
          <ac:spMkLst>
            <pc:docMk/>
            <pc:sldMk cId="3384707506" sldId="311"/>
            <ac:spMk id="6" creationId="{3FA7B626-1A5D-E226-A369-4770E7E053EA}"/>
          </ac:spMkLst>
        </pc:spChg>
        <pc:spChg chg="del">
          <ac:chgData name="Miraga Aliyev" userId="8d60d527abe6adcc" providerId="LiveId" clId="{3D52E27E-15CF-4E51-B586-9961FFC17DEF}" dt="2023-10-01T13:34:55.516" v="3210" actId="478"/>
          <ac:spMkLst>
            <pc:docMk/>
            <pc:sldMk cId="3384707506" sldId="311"/>
            <ac:spMk id="7" creationId="{9066F0A5-08AF-132D-67E5-207BEF0026CB}"/>
          </ac:spMkLst>
        </pc:spChg>
        <pc:spChg chg="del">
          <ac:chgData name="Miraga Aliyev" userId="8d60d527abe6adcc" providerId="LiveId" clId="{3D52E27E-15CF-4E51-B586-9961FFC17DEF}" dt="2023-10-01T13:34:55.516" v="3210" actId="478"/>
          <ac:spMkLst>
            <pc:docMk/>
            <pc:sldMk cId="3384707506" sldId="311"/>
            <ac:spMk id="10" creationId="{25BCBCF0-96CA-B322-FC99-0D1CB22D7F79}"/>
          </ac:spMkLst>
        </pc:spChg>
        <pc:spChg chg="add mod">
          <ac:chgData name="Miraga Aliyev" userId="8d60d527abe6adcc" providerId="LiveId" clId="{3D52E27E-15CF-4E51-B586-9961FFC17DEF}" dt="2023-10-01T13:35:30.663" v="3214" actId="1076"/>
          <ac:spMkLst>
            <pc:docMk/>
            <pc:sldMk cId="3384707506" sldId="311"/>
            <ac:spMk id="17" creationId="{767CA204-D2F6-460E-8313-9FC4695BF2AC}"/>
          </ac:spMkLst>
        </pc:spChg>
        <pc:spChg chg="add mod">
          <ac:chgData name="Miraga Aliyev" userId="8d60d527abe6adcc" providerId="LiveId" clId="{3D52E27E-15CF-4E51-B586-9961FFC17DEF}" dt="2023-10-01T13:35:30.663" v="3214" actId="1076"/>
          <ac:spMkLst>
            <pc:docMk/>
            <pc:sldMk cId="3384707506" sldId="311"/>
            <ac:spMk id="18" creationId="{E6FF33E5-5895-1DB5-97DF-30B9FB4A7D05}"/>
          </ac:spMkLst>
        </pc:spChg>
        <pc:spChg chg="del">
          <ac:chgData name="Miraga Aliyev" userId="8d60d527abe6adcc" providerId="LiveId" clId="{3D52E27E-15CF-4E51-B586-9961FFC17DEF}" dt="2023-10-01T13:34:55.516" v="3210" actId="478"/>
          <ac:spMkLst>
            <pc:docMk/>
            <pc:sldMk cId="3384707506" sldId="311"/>
            <ac:spMk id="19" creationId="{262AA03B-52F0-3EBF-F3CE-DBAEDB75902E}"/>
          </ac:spMkLst>
        </pc:spChg>
        <pc:spChg chg="del">
          <ac:chgData name="Miraga Aliyev" userId="8d60d527abe6adcc" providerId="LiveId" clId="{3D52E27E-15CF-4E51-B586-9961FFC17DEF}" dt="2023-10-01T13:34:55.516" v="3210" actId="478"/>
          <ac:spMkLst>
            <pc:docMk/>
            <pc:sldMk cId="3384707506" sldId="311"/>
            <ac:spMk id="20" creationId="{7F72D503-B498-35C9-D339-4719D769B88A}"/>
          </ac:spMkLst>
        </pc:spChg>
        <pc:spChg chg="del">
          <ac:chgData name="Miraga Aliyev" userId="8d60d527abe6adcc" providerId="LiveId" clId="{3D52E27E-15CF-4E51-B586-9961FFC17DEF}" dt="2023-10-01T13:34:55.516" v="3210" actId="478"/>
          <ac:spMkLst>
            <pc:docMk/>
            <pc:sldMk cId="3384707506" sldId="311"/>
            <ac:spMk id="21" creationId="{A71EAB63-A0C8-F9D8-085D-6746BF739B16}"/>
          </ac:spMkLst>
        </pc:spChg>
        <pc:spChg chg="del">
          <ac:chgData name="Miraga Aliyev" userId="8d60d527abe6adcc" providerId="LiveId" clId="{3D52E27E-15CF-4E51-B586-9961FFC17DEF}" dt="2023-10-01T13:34:55.516" v="3210" actId="478"/>
          <ac:spMkLst>
            <pc:docMk/>
            <pc:sldMk cId="3384707506" sldId="311"/>
            <ac:spMk id="22" creationId="{ED76282B-59E8-EC79-DF1A-F25AC5CFF84A}"/>
          </ac:spMkLst>
        </pc:spChg>
        <pc:spChg chg="del">
          <ac:chgData name="Miraga Aliyev" userId="8d60d527abe6adcc" providerId="LiveId" clId="{3D52E27E-15CF-4E51-B586-9961FFC17DEF}" dt="2023-10-01T13:34:55.516" v="3210" actId="478"/>
          <ac:spMkLst>
            <pc:docMk/>
            <pc:sldMk cId="3384707506" sldId="311"/>
            <ac:spMk id="23" creationId="{87C50A17-1243-2AAA-6B4E-E385CB2A4AF8}"/>
          </ac:spMkLst>
        </pc:spChg>
        <pc:spChg chg="add mod">
          <ac:chgData name="Miraga Aliyev" userId="8d60d527abe6adcc" providerId="LiveId" clId="{3D52E27E-15CF-4E51-B586-9961FFC17DEF}" dt="2023-10-01T13:35:30.663" v="3214" actId="1076"/>
          <ac:spMkLst>
            <pc:docMk/>
            <pc:sldMk cId="3384707506" sldId="311"/>
            <ac:spMk id="24" creationId="{81BFFF74-BD24-A2C0-CEBC-5D5A3234F799}"/>
          </ac:spMkLst>
        </pc:spChg>
        <pc:spChg chg="add mod">
          <ac:chgData name="Miraga Aliyev" userId="8d60d527abe6adcc" providerId="LiveId" clId="{3D52E27E-15CF-4E51-B586-9961FFC17DEF}" dt="2023-10-01T13:35:30.663" v="3214" actId="1076"/>
          <ac:spMkLst>
            <pc:docMk/>
            <pc:sldMk cId="3384707506" sldId="311"/>
            <ac:spMk id="25" creationId="{45044977-86D8-CBFA-2A46-0E89C429E4DA}"/>
          </ac:spMkLst>
        </pc:spChg>
        <pc:spChg chg="del">
          <ac:chgData name="Miraga Aliyev" userId="8d60d527abe6adcc" providerId="LiveId" clId="{3D52E27E-15CF-4E51-B586-9961FFC17DEF}" dt="2023-10-01T13:34:55.516" v="3210" actId="478"/>
          <ac:spMkLst>
            <pc:docMk/>
            <pc:sldMk cId="3384707506" sldId="311"/>
            <ac:spMk id="26" creationId="{3336B032-EDEC-734F-984C-96B08E38DB6F}"/>
          </ac:spMkLst>
        </pc:spChg>
        <pc:spChg chg="add mod">
          <ac:chgData name="Miraga Aliyev" userId="8d60d527abe6adcc" providerId="LiveId" clId="{3D52E27E-15CF-4E51-B586-9961FFC17DEF}" dt="2023-10-01T13:35:30.663" v="3214" actId="1076"/>
          <ac:spMkLst>
            <pc:docMk/>
            <pc:sldMk cId="3384707506" sldId="311"/>
            <ac:spMk id="27" creationId="{E083990F-15B4-85F8-3B4A-6E0A51864B54}"/>
          </ac:spMkLst>
        </pc:spChg>
        <pc:spChg chg="add mod">
          <ac:chgData name="Miraga Aliyev" userId="8d60d527abe6adcc" providerId="LiveId" clId="{3D52E27E-15CF-4E51-B586-9961FFC17DEF}" dt="2023-10-01T13:35:30.663" v="3214" actId="1076"/>
          <ac:spMkLst>
            <pc:docMk/>
            <pc:sldMk cId="3384707506" sldId="311"/>
            <ac:spMk id="28" creationId="{51E9C1CE-DF25-981A-6E5F-85926881359F}"/>
          </ac:spMkLst>
        </pc:spChg>
        <pc:spChg chg="add mod">
          <ac:chgData name="Miraga Aliyev" userId="8d60d527abe6adcc" providerId="LiveId" clId="{3D52E27E-15CF-4E51-B586-9961FFC17DEF}" dt="2023-10-01T13:35:30.663" v="3214" actId="1076"/>
          <ac:spMkLst>
            <pc:docMk/>
            <pc:sldMk cId="3384707506" sldId="311"/>
            <ac:spMk id="29" creationId="{A8AB838C-B1AB-E814-EF5E-DAB2D249FB46}"/>
          </ac:spMkLst>
        </pc:spChg>
        <pc:spChg chg="add mod">
          <ac:chgData name="Miraga Aliyev" userId="8d60d527abe6adcc" providerId="LiveId" clId="{3D52E27E-15CF-4E51-B586-9961FFC17DEF}" dt="2023-10-01T13:35:30.663" v="3214" actId="1076"/>
          <ac:spMkLst>
            <pc:docMk/>
            <pc:sldMk cId="3384707506" sldId="311"/>
            <ac:spMk id="30" creationId="{E5348A02-5AE4-ACD9-161A-2B11BA966C67}"/>
          </ac:spMkLst>
        </pc:spChg>
        <pc:spChg chg="add mod">
          <ac:chgData name="Miraga Aliyev" userId="8d60d527abe6adcc" providerId="LiveId" clId="{3D52E27E-15CF-4E51-B586-9961FFC17DEF}" dt="2023-10-01T13:35:30.663" v="3214" actId="1076"/>
          <ac:spMkLst>
            <pc:docMk/>
            <pc:sldMk cId="3384707506" sldId="311"/>
            <ac:spMk id="31" creationId="{DDBC43E1-B275-6E70-965D-88FEC78FD846}"/>
          </ac:spMkLst>
        </pc:spChg>
        <pc:spChg chg="add mod">
          <ac:chgData name="Miraga Aliyev" userId="8d60d527abe6adcc" providerId="LiveId" clId="{3D52E27E-15CF-4E51-B586-9961FFC17DEF}" dt="2023-10-01T13:35:30.663" v="3214" actId="1076"/>
          <ac:spMkLst>
            <pc:docMk/>
            <pc:sldMk cId="3384707506" sldId="311"/>
            <ac:spMk id="32" creationId="{3D73B764-D38A-0AC8-028C-923E5E1DDD3B}"/>
          </ac:spMkLst>
        </pc:spChg>
        <pc:spChg chg="add mod">
          <ac:chgData name="Miraga Aliyev" userId="8d60d527abe6adcc" providerId="LiveId" clId="{3D52E27E-15CF-4E51-B586-9961FFC17DEF}" dt="2023-10-01T13:35:30.663" v="3214" actId="1076"/>
          <ac:spMkLst>
            <pc:docMk/>
            <pc:sldMk cId="3384707506" sldId="311"/>
            <ac:spMk id="33" creationId="{3139DBDA-A59F-0BD4-3A62-586C2E3B6F12}"/>
          </ac:spMkLst>
        </pc:spChg>
        <pc:spChg chg="add mod">
          <ac:chgData name="Miraga Aliyev" userId="8d60d527abe6adcc" providerId="LiveId" clId="{3D52E27E-15CF-4E51-B586-9961FFC17DEF}" dt="2023-10-01T13:35:30.663" v="3214" actId="1076"/>
          <ac:spMkLst>
            <pc:docMk/>
            <pc:sldMk cId="3384707506" sldId="311"/>
            <ac:spMk id="34" creationId="{C3F143DA-1994-C988-4A2C-ABFDFF779DDB}"/>
          </ac:spMkLst>
        </pc:spChg>
        <pc:spChg chg="add mod">
          <ac:chgData name="Miraga Aliyev" userId="8d60d527abe6adcc" providerId="LiveId" clId="{3D52E27E-15CF-4E51-B586-9961FFC17DEF}" dt="2023-10-01T13:35:30.663" v="3214" actId="1076"/>
          <ac:spMkLst>
            <pc:docMk/>
            <pc:sldMk cId="3384707506" sldId="311"/>
            <ac:spMk id="35" creationId="{A4CE9891-2D4C-DFF3-5E87-0C7E966C3CDE}"/>
          </ac:spMkLst>
        </pc:spChg>
        <pc:spChg chg="add mod">
          <ac:chgData name="Miraga Aliyev" userId="8d60d527abe6adcc" providerId="LiveId" clId="{3D52E27E-15CF-4E51-B586-9961FFC17DEF}" dt="2023-10-01T13:35:30.663" v="3214" actId="1076"/>
          <ac:spMkLst>
            <pc:docMk/>
            <pc:sldMk cId="3384707506" sldId="311"/>
            <ac:spMk id="36" creationId="{60F3B4B4-BA8C-6C12-28E8-6E24C2F70129}"/>
          </ac:spMkLst>
        </pc:spChg>
        <pc:spChg chg="add mod">
          <ac:chgData name="Miraga Aliyev" userId="8d60d527abe6adcc" providerId="LiveId" clId="{3D52E27E-15CF-4E51-B586-9961FFC17DEF}" dt="2023-10-01T13:35:30.663" v="3214" actId="1076"/>
          <ac:spMkLst>
            <pc:docMk/>
            <pc:sldMk cId="3384707506" sldId="311"/>
            <ac:spMk id="37" creationId="{E1343195-CD6E-F190-569A-AFB894FC6116}"/>
          </ac:spMkLst>
        </pc:spChg>
        <pc:spChg chg="add mod">
          <ac:chgData name="Miraga Aliyev" userId="8d60d527abe6adcc" providerId="LiveId" clId="{3D52E27E-15CF-4E51-B586-9961FFC17DEF}" dt="2023-10-01T13:35:30.663" v="3214" actId="1076"/>
          <ac:spMkLst>
            <pc:docMk/>
            <pc:sldMk cId="3384707506" sldId="311"/>
            <ac:spMk id="38" creationId="{70BF8979-28DD-2E8A-FBA1-12135D4D8D3A}"/>
          </ac:spMkLst>
        </pc:spChg>
        <pc:spChg chg="add mod">
          <ac:chgData name="Miraga Aliyev" userId="8d60d527abe6adcc" providerId="LiveId" clId="{3D52E27E-15CF-4E51-B586-9961FFC17DEF}" dt="2023-10-01T13:35:30.663" v="3214" actId="1076"/>
          <ac:spMkLst>
            <pc:docMk/>
            <pc:sldMk cId="3384707506" sldId="311"/>
            <ac:spMk id="39" creationId="{B7E0ECD3-01DD-9746-A626-7FD95A63521D}"/>
          </ac:spMkLst>
        </pc:spChg>
        <pc:spChg chg="add mod">
          <ac:chgData name="Miraga Aliyev" userId="8d60d527abe6adcc" providerId="LiveId" clId="{3D52E27E-15CF-4E51-B586-9961FFC17DEF}" dt="2023-10-01T13:35:30.663" v="3214" actId="1076"/>
          <ac:spMkLst>
            <pc:docMk/>
            <pc:sldMk cId="3384707506" sldId="311"/>
            <ac:spMk id="40" creationId="{BC7E7DDD-F45C-F152-4C6C-47FA38E1F01C}"/>
          </ac:spMkLst>
        </pc:spChg>
        <pc:spChg chg="add mod">
          <ac:chgData name="Miraga Aliyev" userId="8d60d527abe6adcc" providerId="LiveId" clId="{3D52E27E-15CF-4E51-B586-9961FFC17DEF}" dt="2023-10-01T13:35:30.663" v="3214" actId="1076"/>
          <ac:spMkLst>
            <pc:docMk/>
            <pc:sldMk cId="3384707506" sldId="311"/>
            <ac:spMk id="41" creationId="{F98C2C44-70E8-8978-8B90-0B5DCCE5FA51}"/>
          </ac:spMkLst>
        </pc:spChg>
        <pc:spChg chg="add mod">
          <ac:chgData name="Miraga Aliyev" userId="8d60d527abe6adcc" providerId="LiveId" clId="{3D52E27E-15CF-4E51-B586-9961FFC17DEF}" dt="2023-10-01T13:35:30.663" v="3214" actId="1076"/>
          <ac:spMkLst>
            <pc:docMk/>
            <pc:sldMk cId="3384707506" sldId="311"/>
            <ac:spMk id="42" creationId="{A24CC4F6-4500-86F9-896B-13A0C748FE4C}"/>
          </ac:spMkLst>
        </pc:spChg>
        <pc:spChg chg="add mod">
          <ac:chgData name="Miraga Aliyev" userId="8d60d527abe6adcc" providerId="LiveId" clId="{3D52E27E-15CF-4E51-B586-9961FFC17DEF}" dt="2023-10-01T13:35:30.663" v="3214" actId="1076"/>
          <ac:spMkLst>
            <pc:docMk/>
            <pc:sldMk cId="3384707506" sldId="311"/>
            <ac:spMk id="43" creationId="{5D85C78D-91B7-1422-18C3-8A871FD2F854}"/>
          </ac:spMkLst>
        </pc:spChg>
        <pc:spChg chg="add mod">
          <ac:chgData name="Miraga Aliyev" userId="8d60d527abe6adcc" providerId="LiveId" clId="{3D52E27E-15CF-4E51-B586-9961FFC17DEF}" dt="2023-10-01T13:35:30.663" v="3214" actId="1076"/>
          <ac:spMkLst>
            <pc:docMk/>
            <pc:sldMk cId="3384707506" sldId="311"/>
            <ac:spMk id="44" creationId="{450D48EA-3A7B-BF70-3A85-7D04DF30D84B}"/>
          </ac:spMkLst>
        </pc:spChg>
        <pc:spChg chg="del">
          <ac:chgData name="Miraga Aliyev" userId="8d60d527abe6adcc" providerId="LiveId" clId="{3D52E27E-15CF-4E51-B586-9961FFC17DEF}" dt="2023-10-01T13:34:55.516" v="3210" actId="478"/>
          <ac:spMkLst>
            <pc:docMk/>
            <pc:sldMk cId="3384707506" sldId="311"/>
            <ac:spMk id="45" creationId="{51E216A7-8B8A-CB40-70E4-61EF88A7C3AB}"/>
          </ac:spMkLst>
        </pc:spChg>
        <pc:spChg chg="add mod">
          <ac:chgData name="Miraga Aliyev" userId="8d60d527abe6adcc" providerId="LiveId" clId="{3D52E27E-15CF-4E51-B586-9961FFC17DEF}" dt="2023-10-01T13:35:30.663" v="3214" actId="1076"/>
          <ac:spMkLst>
            <pc:docMk/>
            <pc:sldMk cId="3384707506" sldId="311"/>
            <ac:spMk id="46" creationId="{5DEF21A3-7B15-F871-099C-41801108D6A9}"/>
          </ac:spMkLst>
        </pc:spChg>
        <pc:spChg chg="del">
          <ac:chgData name="Miraga Aliyev" userId="8d60d527abe6adcc" providerId="LiveId" clId="{3D52E27E-15CF-4E51-B586-9961FFC17DEF}" dt="2023-10-01T13:34:55.516" v="3210" actId="478"/>
          <ac:spMkLst>
            <pc:docMk/>
            <pc:sldMk cId="3384707506" sldId="311"/>
            <ac:spMk id="47" creationId="{D06E748C-2D6F-1CAB-5888-C0810FF3225D}"/>
          </ac:spMkLst>
        </pc:spChg>
        <pc:spChg chg="del">
          <ac:chgData name="Miraga Aliyev" userId="8d60d527abe6adcc" providerId="LiveId" clId="{3D52E27E-15CF-4E51-B586-9961FFC17DEF}" dt="2023-10-01T13:34:55.516" v="3210" actId="478"/>
          <ac:spMkLst>
            <pc:docMk/>
            <pc:sldMk cId="3384707506" sldId="311"/>
            <ac:spMk id="48" creationId="{4AC1340A-7843-9A60-63F1-2B2719166593}"/>
          </ac:spMkLst>
        </pc:spChg>
        <pc:spChg chg="del">
          <ac:chgData name="Miraga Aliyev" userId="8d60d527abe6adcc" providerId="LiveId" clId="{3D52E27E-15CF-4E51-B586-9961FFC17DEF}" dt="2023-10-01T13:34:55.516" v="3210" actId="478"/>
          <ac:spMkLst>
            <pc:docMk/>
            <pc:sldMk cId="3384707506" sldId="311"/>
            <ac:spMk id="49" creationId="{BDD66B93-E643-8E86-F61F-41FEA212BCDC}"/>
          </ac:spMkLst>
        </pc:spChg>
        <pc:spChg chg="del">
          <ac:chgData name="Miraga Aliyev" userId="8d60d527abe6adcc" providerId="LiveId" clId="{3D52E27E-15CF-4E51-B586-9961FFC17DEF}" dt="2023-10-01T13:34:55.516" v="3210" actId="478"/>
          <ac:spMkLst>
            <pc:docMk/>
            <pc:sldMk cId="3384707506" sldId="311"/>
            <ac:spMk id="50" creationId="{C6107BC4-9B0A-FC19-BB9F-C2C2560F0A96}"/>
          </ac:spMkLst>
        </pc:spChg>
        <pc:spChg chg="del">
          <ac:chgData name="Miraga Aliyev" userId="8d60d527abe6adcc" providerId="LiveId" clId="{3D52E27E-15CF-4E51-B586-9961FFC17DEF}" dt="2023-10-01T13:34:55.516" v="3210" actId="478"/>
          <ac:spMkLst>
            <pc:docMk/>
            <pc:sldMk cId="3384707506" sldId="311"/>
            <ac:spMk id="51" creationId="{96ADC34A-93AD-D807-8217-8C9F1A8CE941}"/>
          </ac:spMkLst>
        </pc:spChg>
        <pc:spChg chg="del">
          <ac:chgData name="Miraga Aliyev" userId="8d60d527abe6adcc" providerId="LiveId" clId="{3D52E27E-15CF-4E51-B586-9961FFC17DEF}" dt="2023-10-01T13:34:55.516" v="3210" actId="478"/>
          <ac:spMkLst>
            <pc:docMk/>
            <pc:sldMk cId="3384707506" sldId="311"/>
            <ac:spMk id="52" creationId="{4343A940-5A3E-C797-F397-23D742507094}"/>
          </ac:spMkLst>
        </pc:spChg>
        <pc:spChg chg="del">
          <ac:chgData name="Miraga Aliyev" userId="8d60d527abe6adcc" providerId="LiveId" clId="{3D52E27E-15CF-4E51-B586-9961FFC17DEF}" dt="2023-10-01T13:34:55.516" v="3210" actId="478"/>
          <ac:spMkLst>
            <pc:docMk/>
            <pc:sldMk cId="3384707506" sldId="311"/>
            <ac:spMk id="53" creationId="{6205F48A-FA04-0850-637E-9188287C27DE}"/>
          </ac:spMkLst>
        </pc:spChg>
        <pc:spChg chg="del">
          <ac:chgData name="Miraga Aliyev" userId="8d60d527abe6adcc" providerId="LiveId" clId="{3D52E27E-15CF-4E51-B586-9961FFC17DEF}" dt="2023-10-01T13:34:55.516" v="3210" actId="478"/>
          <ac:spMkLst>
            <pc:docMk/>
            <pc:sldMk cId="3384707506" sldId="311"/>
            <ac:spMk id="54" creationId="{8CE49D89-2369-02FA-BF84-C91FF113D352}"/>
          </ac:spMkLst>
        </pc:spChg>
        <pc:spChg chg="del">
          <ac:chgData name="Miraga Aliyev" userId="8d60d527abe6adcc" providerId="LiveId" clId="{3D52E27E-15CF-4E51-B586-9961FFC17DEF}" dt="2023-10-01T13:34:55.516" v="3210" actId="478"/>
          <ac:spMkLst>
            <pc:docMk/>
            <pc:sldMk cId="3384707506" sldId="311"/>
            <ac:spMk id="64" creationId="{F65AABCF-DAF3-9E23-A0DE-A0E946584B19}"/>
          </ac:spMkLst>
        </pc:spChg>
        <pc:spChg chg="del">
          <ac:chgData name="Miraga Aliyev" userId="8d60d527abe6adcc" providerId="LiveId" clId="{3D52E27E-15CF-4E51-B586-9961FFC17DEF}" dt="2023-10-01T13:34:55.516" v="3210" actId="478"/>
          <ac:spMkLst>
            <pc:docMk/>
            <pc:sldMk cId="3384707506" sldId="311"/>
            <ac:spMk id="66" creationId="{611231A6-4D5E-3F70-5F23-BAEB34C7B05F}"/>
          </ac:spMkLst>
        </pc:spChg>
        <pc:spChg chg="del">
          <ac:chgData name="Miraga Aliyev" userId="8d60d527abe6adcc" providerId="LiveId" clId="{3D52E27E-15CF-4E51-B586-9961FFC17DEF}" dt="2023-10-01T13:34:55.516" v="3210" actId="478"/>
          <ac:spMkLst>
            <pc:docMk/>
            <pc:sldMk cId="3384707506" sldId="311"/>
            <ac:spMk id="69" creationId="{67F3570B-BC99-650B-A43B-25E721B15563}"/>
          </ac:spMkLst>
        </pc:spChg>
        <pc:spChg chg="del">
          <ac:chgData name="Miraga Aliyev" userId="8d60d527abe6adcc" providerId="LiveId" clId="{3D52E27E-15CF-4E51-B586-9961FFC17DEF}" dt="2023-10-01T13:34:55.516" v="3210" actId="478"/>
          <ac:spMkLst>
            <pc:docMk/>
            <pc:sldMk cId="3384707506" sldId="311"/>
            <ac:spMk id="71" creationId="{63F8F1EB-C591-7925-D78A-DCC7836B343C}"/>
          </ac:spMkLst>
        </pc:spChg>
        <pc:spChg chg="del">
          <ac:chgData name="Miraga Aliyev" userId="8d60d527abe6adcc" providerId="LiveId" clId="{3D52E27E-15CF-4E51-B586-9961FFC17DEF}" dt="2023-10-01T13:34:55.516" v="3210" actId="478"/>
          <ac:spMkLst>
            <pc:docMk/>
            <pc:sldMk cId="3384707506" sldId="311"/>
            <ac:spMk id="72" creationId="{C5CE43F7-2BC9-D5CB-6DEE-4B453501A838}"/>
          </ac:spMkLst>
        </pc:spChg>
        <pc:spChg chg="del">
          <ac:chgData name="Miraga Aliyev" userId="8d60d527abe6adcc" providerId="LiveId" clId="{3D52E27E-15CF-4E51-B586-9961FFC17DEF}" dt="2023-10-01T13:34:55.516" v="3210" actId="478"/>
          <ac:spMkLst>
            <pc:docMk/>
            <pc:sldMk cId="3384707506" sldId="311"/>
            <ac:spMk id="73" creationId="{E21A819A-A333-2467-3B08-1A02972AC833}"/>
          </ac:spMkLst>
        </pc:spChg>
        <pc:spChg chg="del">
          <ac:chgData name="Miraga Aliyev" userId="8d60d527abe6adcc" providerId="LiveId" clId="{3D52E27E-15CF-4E51-B586-9961FFC17DEF}" dt="2023-10-01T13:34:55.516" v="3210" actId="478"/>
          <ac:spMkLst>
            <pc:docMk/>
            <pc:sldMk cId="3384707506" sldId="311"/>
            <ac:spMk id="74" creationId="{33E981C1-1BCB-B212-F906-55B15FD1E06B}"/>
          </ac:spMkLst>
        </pc:spChg>
        <pc:picChg chg="add mod">
          <ac:chgData name="Miraga Aliyev" userId="8d60d527abe6adcc" providerId="LiveId" clId="{3D52E27E-15CF-4E51-B586-9961FFC17DEF}" dt="2023-10-01T13:34:57.039" v="3211"/>
          <ac:picMkLst>
            <pc:docMk/>
            <pc:sldMk cId="3384707506" sldId="311"/>
            <ac:picMk id="4" creationId="{FF1A5F0D-4F0D-7820-96B8-D76373B2A7BC}"/>
          </ac:picMkLst>
        </pc:picChg>
        <pc:cxnChg chg="del">
          <ac:chgData name="Miraga Aliyev" userId="8d60d527abe6adcc" providerId="LiveId" clId="{3D52E27E-15CF-4E51-B586-9961FFC17DEF}" dt="2023-10-01T13:34:55.516" v="3210" actId="478"/>
          <ac:cxnSpMkLst>
            <pc:docMk/>
            <pc:sldMk cId="3384707506" sldId="311"/>
            <ac:cxnSpMk id="8" creationId="{AD70AE6C-0D53-C549-CD5E-AB6605A3B002}"/>
          </ac:cxnSpMkLst>
        </pc:cxnChg>
        <pc:cxnChg chg="del">
          <ac:chgData name="Miraga Aliyev" userId="8d60d527abe6adcc" providerId="LiveId" clId="{3D52E27E-15CF-4E51-B586-9961FFC17DEF}" dt="2023-10-01T13:34:55.516" v="3210" actId="478"/>
          <ac:cxnSpMkLst>
            <pc:docMk/>
            <pc:sldMk cId="3384707506" sldId="311"/>
            <ac:cxnSpMk id="9" creationId="{DE372257-128C-416E-5C51-4B5285DCAC1B}"/>
          </ac:cxnSpMkLst>
        </pc:cxnChg>
        <pc:cxnChg chg="del">
          <ac:chgData name="Miraga Aliyev" userId="8d60d527abe6adcc" providerId="LiveId" clId="{3D52E27E-15CF-4E51-B586-9961FFC17DEF}" dt="2023-10-01T13:34:55.516" v="3210" actId="478"/>
          <ac:cxnSpMkLst>
            <pc:docMk/>
            <pc:sldMk cId="3384707506" sldId="311"/>
            <ac:cxnSpMk id="12" creationId="{06BA44CF-BC32-984F-6C45-8B739AFFF663}"/>
          </ac:cxnSpMkLst>
        </pc:cxnChg>
        <pc:cxnChg chg="del">
          <ac:chgData name="Miraga Aliyev" userId="8d60d527abe6adcc" providerId="LiveId" clId="{3D52E27E-15CF-4E51-B586-9961FFC17DEF}" dt="2023-10-01T13:34:55.516" v="3210" actId="478"/>
          <ac:cxnSpMkLst>
            <pc:docMk/>
            <pc:sldMk cId="3384707506" sldId="311"/>
            <ac:cxnSpMk id="14" creationId="{CC4DDEFD-2562-8913-49A2-EF3D45666974}"/>
          </ac:cxnSpMkLst>
        </pc:cxnChg>
      </pc:sld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239E1-C963-4900-A1E6-03A764A64DEA}" type="datetimeFigureOut">
              <a:rPr lang="en-US" smtClean="0"/>
              <a:t>10/1/2023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011753-3FAB-4B32-8474-4F8F54CEDBD0}" type="slidenum">
              <a:rPr lang="en-US" smtClean="0"/>
              <a:t>‹#›</a:t>
            </a:fld>
            <a:endParaRPr lang="en-US"/>
          </a:p>
        </p:txBody>
      </p:sp>
    </p:spTree>
    <p:extLst>
      <p:ext uri="{BB962C8B-B14F-4D97-AF65-F5344CB8AC3E}">
        <p14:creationId xmlns:p14="http://schemas.microsoft.com/office/powerpoint/2010/main" val="3265028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40</a:t>
            </a:fld>
            <a:endParaRPr lang="en-US"/>
          </a:p>
        </p:txBody>
      </p:sp>
    </p:spTree>
    <p:extLst>
      <p:ext uri="{BB962C8B-B14F-4D97-AF65-F5344CB8AC3E}">
        <p14:creationId xmlns:p14="http://schemas.microsoft.com/office/powerpoint/2010/main" val="3487464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014EF-C53A-A797-9B3D-7D9E680A2A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C6EA3A-0DC0-937F-83DA-98EB743288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446810-DFDF-FF88-A9E4-B46E47027BFA}"/>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156FD659-F348-7BE6-4C2D-F5642EAA1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5759C1-7467-824E-ECF4-81EE4595A920}"/>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115348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B60AB-2A04-362A-F471-C4447F7CA8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45A9D2-1618-95B9-E590-F27756E90B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E225C9-B253-D4AB-0E57-308F48BBEE26}"/>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47A8B909-FEE0-7CE4-7C89-EA7477FD9C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2F89B8-FF4E-E0B0-62F7-CF0494122650}"/>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1860228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D3946D-C628-742A-940D-50CE29E612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9CE5D9-09A0-4599-0022-958133F92A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3A4386-480A-3C0F-42E1-EE12B18CCC4B}"/>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FAA4A248-5471-C3AE-AFBB-5C98B948C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FAAA09-9A1A-F3C6-364D-92FF48F2A40E}"/>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420914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19516-C7EB-82E3-4E9D-D696FEBC6E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806478-0AE8-0E0C-92D2-456B65FAD6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2C25B-B6C0-F5EA-2AE8-E4CE478C6D15}"/>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9C6382CD-CA93-8F6D-85FB-E269767FC8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C3C30-1D1A-2C58-F940-8A7D9BC353A7}"/>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735763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F3EDD-7CDA-1269-0710-16280150E6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B2EA88-912F-1443-FB20-834B203E9F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903CA5-F198-8F04-52AA-ED13EE97E6D3}"/>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C9A644B5-B39B-83C8-FABE-4CCA131A45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4BE99A-6A7E-F8C2-AACC-11A777D071D8}"/>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890640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BD7CB-FB8D-6A80-279B-5046A05A01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34141C-E6E2-553E-DCA8-D539EEF4D4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1DA43D-6223-93DA-35E8-8C83FA6070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AB028D-F5AC-9ED1-677D-8DCE4868E227}"/>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C16BB1E4-FA3A-F4E4-AE49-CA0678AACC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29433F-0735-F034-5CDE-23BF01FA2289}"/>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684010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19903-552C-9E99-A3B1-76ED62CCA0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F6B06C-E8B5-2718-2D6A-B4FCE4AE68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98198D-6F91-2808-1BD2-36E20F2549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1ADB77-BBA1-E7CA-7841-53C97C8348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8B6D4F-827C-0A23-CB33-E5D449F451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74A70E-2220-02D9-DF4A-FBC96F4AA278}"/>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8" name="Footer Placeholder 7">
            <a:extLst>
              <a:ext uri="{FF2B5EF4-FFF2-40B4-BE49-F238E27FC236}">
                <a16:creationId xmlns:a16="http://schemas.microsoft.com/office/drawing/2014/main" id="{44F6BF99-2272-2D4A-B59B-98192DB528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B5BAB7-1719-4EC5-010D-E4B50C953316}"/>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4220431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1F62-5ED7-C41C-E11F-FC3133986D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C86A02-1BEE-C973-5AA3-C646D3994DEE}"/>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4" name="Footer Placeholder 3">
            <a:extLst>
              <a:ext uri="{FF2B5EF4-FFF2-40B4-BE49-F238E27FC236}">
                <a16:creationId xmlns:a16="http://schemas.microsoft.com/office/drawing/2014/main" id="{5EB2B3FE-2945-8A6D-0E81-4A3AE98666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EB0286-4AB4-AC36-1FE0-99C22AC70755}"/>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033759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D8652B-AFC8-BB52-6F72-CB7F352C914F}"/>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3" name="Footer Placeholder 2">
            <a:extLst>
              <a:ext uri="{FF2B5EF4-FFF2-40B4-BE49-F238E27FC236}">
                <a16:creationId xmlns:a16="http://schemas.microsoft.com/office/drawing/2014/main" id="{F127927B-5470-9425-2DAD-59F930F915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C1D68C-C5C4-398C-75A1-8C943DAADD97}"/>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810002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3884F-0E77-97F3-085F-DF5CB20553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8A1BBD5-1D3D-E742-7D1A-907883A532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3FC446-A218-050D-DE95-5D752A925A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FCDE22-00B6-95FB-564E-AFA027E95E3A}"/>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4FE3664A-9755-66C1-856E-395E067B12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2331F2-0409-413F-A1A4-15A3A195E9AB}"/>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573146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C3034-B69C-C18E-2B15-8C4C58ED47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6586D7-631F-9BC5-1057-729C1CD8CD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AED0FA9-DAE0-AFA0-7C61-C2738F38C4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D88BC6-01B4-C88C-C7FC-04D21BD7E217}"/>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9F24A8F0-010E-9DC3-2653-8577464D04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3F5536-6338-009B-0EA6-0725F0BD9899}"/>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036411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A6837F-351B-5A41-49B8-D62AEED836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B57E1E-6850-66B0-C0D7-143B37BC9E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C9B133-0FE2-CFCE-81EB-454EDD5FC7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522A2A1B-D5A2-FC2D-0A0E-5C8838F216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782B5C-9ED9-55DB-9907-6FC5C99863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98E62F-8BCF-422B-8617-04A1A4B7C016}" type="slidenum">
              <a:rPr lang="en-US" smtClean="0"/>
              <a:t>‹#›</a:t>
            </a:fld>
            <a:endParaRPr lang="en-US"/>
          </a:p>
        </p:txBody>
      </p:sp>
    </p:spTree>
    <p:extLst>
      <p:ext uri="{BB962C8B-B14F-4D97-AF65-F5344CB8AC3E}">
        <p14:creationId xmlns:p14="http://schemas.microsoft.com/office/powerpoint/2010/main" val="252330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5377382"/>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3671954"/>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4329021"/>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5029200"/>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5E807C3-0EF4-88A6-F10D-B75844D49E65}"/>
              </a:ext>
            </a:extLst>
          </p:cNvPr>
          <p:cNvSpPr/>
          <p:nvPr/>
        </p:nvSpPr>
        <p:spPr>
          <a:xfrm>
            <a:off x="2743200" y="4524375"/>
            <a:ext cx="6705600" cy="670560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2037D8F-3A3D-7ABE-1F80-C7DBD22F5864}"/>
              </a:ext>
            </a:extLst>
          </p:cNvPr>
          <p:cNvSpPr/>
          <p:nvPr/>
        </p:nvSpPr>
        <p:spPr>
          <a:xfrm>
            <a:off x="3248025" y="5029200"/>
            <a:ext cx="5695950" cy="569595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2B94D810-6BF6-8D87-E70F-8B25353FB312}"/>
              </a:ext>
            </a:extLst>
          </p:cNvPr>
          <p:cNvSpPr txBox="1"/>
          <p:nvPr/>
        </p:nvSpPr>
        <p:spPr>
          <a:xfrm>
            <a:off x="1302657" y="38544"/>
            <a:ext cx="9586686" cy="3785652"/>
          </a:xfrm>
          <a:prstGeom prst="rect">
            <a:avLst/>
          </a:prstGeom>
          <a:noFill/>
          <a:effectLst/>
        </p:spPr>
        <p:txBody>
          <a:bodyPr wrap="square" rtlCol="0">
            <a:spAutoFit/>
          </a:bodyPr>
          <a:lstStyle/>
          <a:p>
            <a:pPr algn="ct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Searching</a:t>
            </a:r>
            <a:b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b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Algorithms</a:t>
            </a:r>
          </a:p>
        </p:txBody>
      </p:sp>
      <p:sp>
        <p:nvSpPr>
          <p:cNvPr id="19" name="TextBox 18">
            <a:extLst>
              <a:ext uri="{FF2B5EF4-FFF2-40B4-BE49-F238E27FC236}">
                <a16:creationId xmlns:a16="http://schemas.microsoft.com/office/drawing/2014/main" id="{688C8A74-3E5A-E504-B089-3EFC4561DA0F}"/>
              </a:ext>
            </a:extLst>
          </p:cNvPr>
          <p:cNvSpPr txBox="1"/>
          <p:nvPr/>
        </p:nvSpPr>
        <p:spPr>
          <a:xfrm>
            <a:off x="2807279" y="11773511"/>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cxnSp>
        <p:nvCxnSpPr>
          <p:cNvPr id="22" name="Straight Connector 21">
            <a:extLst>
              <a:ext uri="{FF2B5EF4-FFF2-40B4-BE49-F238E27FC236}">
                <a16:creationId xmlns:a16="http://schemas.microsoft.com/office/drawing/2014/main" id="{CE10875B-2399-74F4-757E-598BF463AC8F}"/>
              </a:ext>
            </a:extLst>
          </p:cNvPr>
          <p:cNvCxnSpPr>
            <a:cxnSpLocks/>
          </p:cNvCxnSpPr>
          <p:nvPr/>
        </p:nvCxnSpPr>
        <p:spPr>
          <a:xfrm>
            <a:off x="2921000" y="12691437"/>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7AC7C65-BC9C-37F8-D2FC-77BC08D1CEA2}"/>
              </a:ext>
            </a:extLst>
          </p:cNvPr>
          <p:cNvSpPr txBox="1"/>
          <p:nvPr/>
        </p:nvSpPr>
        <p:spPr>
          <a:xfrm>
            <a:off x="750585" y="13979111"/>
            <a:ext cx="9249648"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Fibonacci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Jump Search;</a:t>
            </a:r>
          </a:p>
        </p:txBody>
      </p:sp>
      <p:sp>
        <p:nvSpPr>
          <p:cNvPr id="3" name="TextBox 2">
            <a:extLst>
              <a:ext uri="{FF2B5EF4-FFF2-40B4-BE49-F238E27FC236}">
                <a16:creationId xmlns:a16="http://schemas.microsoft.com/office/drawing/2014/main" id="{D1F771BA-C449-D641-5405-02DDF9112874}"/>
              </a:ext>
            </a:extLst>
          </p:cNvPr>
          <p:cNvSpPr txBox="1"/>
          <p:nvPr/>
        </p:nvSpPr>
        <p:spPr>
          <a:xfrm>
            <a:off x="1887972" y="15434881"/>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Binary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Ternary Search;</a:t>
            </a:r>
          </a:p>
        </p:txBody>
      </p:sp>
    </p:spTree>
    <p:extLst>
      <p:ext uri="{BB962C8B-B14F-4D97-AF65-F5344CB8AC3E}">
        <p14:creationId xmlns:p14="http://schemas.microsoft.com/office/powerpoint/2010/main" val="2796951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4" name="TextBox 3">
            <a:extLst>
              <a:ext uri="{FF2B5EF4-FFF2-40B4-BE49-F238E27FC236}">
                <a16:creationId xmlns:a16="http://schemas.microsoft.com/office/drawing/2014/main" id="{84B846A7-796D-E157-DBA5-7FC77B97DAA3}"/>
              </a:ext>
            </a:extLst>
          </p:cNvPr>
          <p:cNvSpPr txBox="1"/>
          <p:nvPr/>
        </p:nvSpPr>
        <p:spPr>
          <a:xfrm>
            <a:off x="2234208" y="4680015"/>
            <a:ext cx="772358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Set Fibonacci Index</a:t>
            </a:r>
          </a:p>
        </p:txBody>
      </p:sp>
      <p:sp>
        <p:nvSpPr>
          <p:cNvPr id="6" name="TextBox 5">
            <a:extLst>
              <a:ext uri="{FF2B5EF4-FFF2-40B4-BE49-F238E27FC236}">
                <a16:creationId xmlns:a16="http://schemas.microsoft.com/office/drawing/2014/main" id="{3FA7B626-1A5D-E226-A369-4770E7E053EA}"/>
              </a:ext>
            </a:extLst>
          </p:cNvPr>
          <p:cNvSpPr txBox="1"/>
          <p:nvPr/>
        </p:nvSpPr>
        <p:spPr>
          <a:xfrm>
            <a:off x="3512942"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2</a:t>
            </a:r>
          </a:p>
        </p:txBody>
      </p:sp>
    </p:spTree>
    <p:extLst>
      <p:ext uri="{BB962C8B-B14F-4D97-AF65-F5344CB8AC3E}">
        <p14:creationId xmlns:p14="http://schemas.microsoft.com/office/powerpoint/2010/main" val="1877724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2802599"/>
            <a:ext cx="757604" cy="757604"/>
          </a:xfrm>
          <a:prstGeom prst="ellipse">
            <a:avLst/>
          </a:prstGeom>
          <a:gradFill>
            <a:gsLst>
              <a:gs pos="0">
                <a:srgbClr val="FCEAFF"/>
              </a:gs>
              <a:gs pos="56000">
                <a:srgbClr val="45368B"/>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6" name="TextBox 5">
            <a:extLst>
              <a:ext uri="{FF2B5EF4-FFF2-40B4-BE49-F238E27FC236}">
                <a16:creationId xmlns:a16="http://schemas.microsoft.com/office/drawing/2014/main" id="{3FA7B626-1A5D-E226-A369-4770E7E053EA}"/>
              </a:ext>
            </a:extLst>
          </p:cNvPr>
          <p:cNvSpPr txBox="1"/>
          <p:nvPr/>
        </p:nvSpPr>
        <p:spPr>
          <a:xfrm>
            <a:off x="3512942"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2</a:t>
            </a:r>
          </a:p>
        </p:txBody>
      </p:sp>
      <p:sp>
        <p:nvSpPr>
          <p:cNvPr id="10" name="TextBox 9">
            <a:extLst>
              <a:ext uri="{FF2B5EF4-FFF2-40B4-BE49-F238E27FC236}">
                <a16:creationId xmlns:a16="http://schemas.microsoft.com/office/drawing/2014/main" id="{25BCBCF0-96CA-B322-FC99-0D1CB22D7F79}"/>
              </a:ext>
            </a:extLst>
          </p:cNvPr>
          <p:cNvSpPr txBox="1"/>
          <p:nvPr/>
        </p:nvSpPr>
        <p:spPr>
          <a:xfrm>
            <a:off x="2149244" y="4680015"/>
            <a:ext cx="7893507"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min(offset+F</a:t>
            </a:r>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m-2</a:t>
            </a: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n-1)</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Target found.</a:t>
            </a:r>
          </a:p>
        </p:txBody>
      </p:sp>
      <p:cxnSp>
        <p:nvCxnSpPr>
          <p:cNvPr id="11" name="Straight Arrow Connector 10">
            <a:extLst>
              <a:ext uri="{FF2B5EF4-FFF2-40B4-BE49-F238E27FC236}">
                <a16:creationId xmlns:a16="http://schemas.microsoft.com/office/drawing/2014/main" id="{F9276BA0-EEF7-B9EB-EE5C-EF1F69BC75C1}"/>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4EA553B-532C-7D85-55CE-B5B72FCD519A}"/>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FDB3AB2-18C3-D2FF-4D51-B25503F8F69E}"/>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0D6CD3EB-5627-2842-BED5-B4A6D0DF24D5}"/>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235150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a:extLst>
              <a:ext uri="{FF2B5EF4-FFF2-40B4-BE49-F238E27FC236}">
                <a16:creationId xmlns:a16="http://schemas.microsoft.com/office/drawing/2014/main" id="{F9276BA0-EEF7-B9EB-EE5C-EF1F69BC75C1}"/>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4EA553B-532C-7D85-55CE-B5B72FCD519A}"/>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FDB3AB2-18C3-D2FF-4D51-B25503F8F69E}"/>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0D6CD3EB-5627-2842-BED5-B4A6D0DF24D5}"/>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pic>
        <p:nvPicPr>
          <p:cNvPr id="4" name="Picture 3" descr="A screenshot of a computer program&#10;&#10;Description automatically generated">
            <a:extLst>
              <a:ext uri="{FF2B5EF4-FFF2-40B4-BE49-F238E27FC236}">
                <a16:creationId xmlns:a16="http://schemas.microsoft.com/office/drawing/2014/main" id="{FF1A5F0D-4F0D-7820-96B8-D76373B2A7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9893" y="0"/>
            <a:ext cx="6912213" cy="6858000"/>
          </a:xfrm>
          <a:prstGeom prst="rect">
            <a:avLst/>
          </a:prstGeom>
        </p:spPr>
      </p:pic>
      <p:sp>
        <p:nvSpPr>
          <p:cNvPr id="17" name="TextBox 16">
            <a:extLst>
              <a:ext uri="{FF2B5EF4-FFF2-40B4-BE49-F238E27FC236}">
                <a16:creationId xmlns:a16="http://schemas.microsoft.com/office/drawing/2014/main" id="{767CA204-D2F6-460E-8313-9FC4695BF2AC}"/>
              </a:ext>
            </a:extLst>
          </p:cNvPr>
          <p:cNvSpPr txBox="1"/>
          <p:nvPr/>
        </p:nvSpPr>
        <p:spPr>
          <a:xfrm>
            <a:off x="3484547" y="-6437952"/>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18" name="TextBox 17">
            <a:extLst>
              <a:ext uri="{FF2B5EF4-FFF2-40B4-BE49-F238E27FC236}">
                <a16:creationId xmlns:a16="http://schemas.microsoft.com/office/drawing/2014/main" id="{E6FF33E5-5895-1DB5-97DF-30B9FB4A7D05}"/>
              </a:ext>
            </a:extLst>
          </p:cNvPr>
          <p:cNvSpPr txBox="1"/>
          <p:nvPr/>
        </p:nvSpPr>
        <p:spPr>
          <a:xfrm>
            <a:off x="132446" y="-544955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4" name="Oval 23">
            <a:extLst>
              <a:ext uri="{FF2B5EF4-FFF2-40B4-BE49-F238E27FC236}">
                <a16:creationId xmlns:a16="http://schemas.microsoft.com/office/drawing/2014/main" id="{81BFFF74-BD24-A2C0-CEBC-5D5A3234F799}"/>
              </a:ext>
            </a:extLst>
          </p:cNvPr>
          <p:cNvSpPr/>
          <p:nvPr/>
        </p:nvSpPr>
        <p:spPr>
          <a:xfrm>
            <a:off x="834154"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5" name="Oval 24">
            <a:extLst>
              <a:ext uri="{FF2B5EF4-FFF2-40B4-BE49-F238E27FC236}">
                <a16:creationId xmlns:a16="http://schemas.microsoft.com/office/drawing/2014/main" id="{45044977-86D8-CBFA-2A46-0E89C429E4DA}"/>
              </a:ext>
            </a:extLst>
          </p:cNvPr>
          <p:cNvSpPr/>
          <p:nvPr/>
        </p:nvSpPr>
        <p:spPr>
          <a:xfrm>
            <a:off x="10600242"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27" name="Oval 26">
            <a:extLst>
              <a:ext uri="{FF2B5EF4-FFF2-40B4-BE49-F238E27FC236}">
                <a16:creationId xmlns:a16="http://schemas.microsoft.com/office/drawing/2014/main" id="{E083990F-15B4-85F8-3B4A-6E0A51864B54}"/>
              </a:ext>
            </a:extLst>
          </p:cNvPr>
          <p:cNvSpPr/>
          <p:nvPr/>
        </p:nvSpPr>
        <p:spPr>
          <a:xfrm>
            <a:off x="5717197"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28" name="Oval 27">
            <a:extLst>
              <a:ext uri="{FF2B5EF4-FFF2-40B4-BE49-F238E27FC236}">
                <a16:creationId xmlns:a16="http://schemas.microsoft.com/office/drawing/2014/main" id="{51E9C1CE-DF25-981A-6E5F-85926881359F}"/>
              </a:ext>
            </a:extLst>
          </p:cNvPr>
          <p:cNvSpPr/>
          <p:nvPr/>
        </p:nvSpPr>
        <p:spPr>
          <a:xfrm>
            <a:off x="3275675"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29" name="Oval 28">
            <a:extLst>
              <a:ext uri="{FF2B5EF4-FFF2-40B4-BE49-F238E27FC236}">
                <a16:creationId xmlns:a16="http://schemas.microsoft.com/office/drawing/2014/main" id="{A8AB838C-B1AB-E814-EF5E-DAB2D249FB46}"/>
              </a:ext>
            </a:extLst>
          </p:cNvPr>
          <p:cNvSpPr/>
          <p:nvPr/>
        </p:nvSpPr>
        <p:spPr>
          <a:xfrm>
            <a:off x="8158719" y="-3809277"/>
            <a:ext cx="757604" cy="757604"/>
          </a:xfrm>
          <a:prstGeom prst="ellipse">
            <a:avLst/>
          </a:prstGeom>
          <a:gradFill>
            <a:gsLst>
              <a:gs pos="0">
                <a:srgbClr val="FCEAFF"/>
              </a:gs>
              <a:gs pos="56000">
                <a:srgbClr val="45368B"/>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30" name="Oval 29">
            <a:extLst>
              <a:ext uri="{FF2B5EF4-FFF2-40B4-BE49-F238E27FC236}">
                <a16:creationId xmlns:a16="http://schemas.microsoft.com/office/drawing/2014/main" id="{E5348A02-5AE4-ACD9-161A-2B11BA966C67}"/>
              </a:ext>
            </a:extLst>
          </p:cNvPr>
          <p:cNvSpPr/>
          <p:nvPr/>
        </p:nvSpPr>
        <p:spPr>
          <a:xfrm>
            <a:off x="9379480"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31" name="Oval 30">
            <a:extLst>
              <a:ext uri="{FF2B5EF4-FFF2-40B4-BE49-F238E27FC236}">
                <a16:creationId xmlns:a16="http://schemas.microsoft.com/office/drawing/2014/main" id="{DDBC43E1-B275-6E70-965D-88FEC78FD846}"/>
              </a:ext>
            </a:extLst>
          </p:cNvPr>
          <p:cNvSpPr/>
          <p:nvPr/>
        </p:nvSpPr>
        <p:spPr>
          <a:xfrm>
            <a:off x="6937957"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32" name="Oval 31">
            <a:extLst>
              <a:ext uri="{FF2B5EF4-FFF2-40B4-BE49-F238E27FC236}">
                <a16:creationId xmlns:a16="http://schemas.microsoft.com/office/drawing/2014/main" id="{3D73B764-D38A-0AC8-028C-923E5E1DDD3B}"/>
              </a:ext>
            </a:extLst>
          </p:cNvPr>
          <p:cNvSpPr/>
          <p:nvPr/>
        </p:nvSpPr>
        <p:spPr>
          <a:xfrm>
            <a:off x="4496435"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33" name="Oval 32">
            <a:extLst>
              <a:ext uri="{FF2B5EF4-FFF2-40B4-BE49-F238E27FC236}">
                <a16:creationId xmlns:a16="http://schemas.microsoft.com/office/drawing/2014/main" id="{3139DBDA-A59F-0BD4-3A62-586C2E3B6F12}"/>
              </a:ext>
            </a:extLst>
          </p:cNvPr>
          <p:cNvSpPr/>
          <p:nvPr/>
        </p:nvSpPr>
        <p:spPr>
          <a:xfrm>
            <a:off x="2054914" y="-343047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34" name="TextBox 33">
            <a:extLst>
              <a:ext uri="{FF2B5EF4-FFF2-40B4-BE49-F238E27FC236}">
                <a16:creationId xmlns:a16="http://schemas.microsoft.com/office/drawing/2014/main" id="{C3F143DA-1994-C988-4A2C-ABFDFF779DDB}"/>
              </a:ext>
            </a:extLst>
          </p:cNvPr>
          <p:cNvSpPr txBox="1"/>
          <p:nvPr/>
        </p:nvSpPr>
        <p:spPr>
          <a:xfrm>
            <a:off x="4618363" y="-544955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5" name="TextBox 34">
            <a:extLst>
              <a:ext uri="{FF2B5EF4-FFF2-40B4-BE49-F238E27FC236}">
                <a16:creationId xmlns:a16="http://schemas.microsoft.com/office/drawing/2014/main" id="{A4CE9891-2D4C-DFF3-5E87-0C7E966C3CDE}"/>
              </a:ext>
            </a:extLst>
          </p:cNvPr>
          <p:cNvSpPr txBox="1"/>
          <p:nvPr/>
        </p:nvSpPr>
        <p:spPr>
          <a:xfrm>
            <a:off x="8663543" y="-544955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36" name="TextBox 35">
            <a:extLst>
              <a:ext uri="{FF2B5EF4-FFF2-40B4-BE49-F238E27FC236}">
                <a16:creationId xmlns:a16="http://schemas.microsoft.com/office/drawing/2014/main" id="{60F3B4B4-BA8C-6C12-28E8-6E24C2F70129}"/>
              </a:ext>
            </a:extLst>
          </p:cNvPr>
          <p:cNvSpPr txBox="1"/>
          <p:nvPr/>
        </p:nvSpPr>
        <p:spPr>
          <a:xfrm>
            <a:off x="1071852" y="-262875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37" name="TextBox 36">
            <a:extLst>
              <a:ext uri="{FF2B5EF4-FFF2-40B4-BE49-F238E27FC236}">
                <a16:creationId xmlns:a16="http://schemas.microsoft.com/office/drawing/2014/main" id="{E1343195-CD6E-F190-569A-AFB894FC6116}"/>
              </a:ext>
            </a:extLst>
          </p:cNvPr>
          <p:cNvSpPr txBox="1"/>
          <p:nvPr/>
        </p:nvSpPr>
        <p:spPr>
          <a:xfrm>
            <a:off x="2292612" y="-262875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38" name="TextBox 37">
            <a:extLst>
              <a:ext uri="{FF2B5EF4-FFF2-40B4-BE49-F238E27FC236}">
                <a16:creationId xmlns:a16="http://schemas.microsoft.com/office/drawing/2014/main" id="{70BF8979-28DD-2E8A-FBA1-12135D4D8D3A}"/>
              </a:ext>
            </a:extLst>
          </p:cNvPr>
          <p:cNvSpPr txBox="1"/>
          <p:nvPr/>
        </p:nvSpPr>
        <p:spPr>
          <a:xfrm>
            <a:off x="5954894" y="-262875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39" name="TextBox 38">
            <a:extLst>
              <a:ext uri="{FF2B5EF4-FFF2-40B4-BE49-F238E27FC236}">
                <a16:creationId xmlns:a16="http://schemas.microsoft.com/office/drawing/2014/main" id="{B7E0ECD3-01DD-9746-A626-7FD95A63521D}"/>
              </a:ext>
            </a:extLst>
          </p:cNvPr>
          <p:cNvSpPr txBox="1"/>
          <p:nvPr/>
        </p:nvSpPr>
        <p:spPr>
          <a:xfrm>
            <a:off x="8396201" y="-262875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40" name="TextBox 39">
            <a:extLst>
              <a:ext uri="{FF2B5EF4-FFF2-40B4-BE49-F238E27FC236}">
                <a16:creationId xmlns:a16="http://schemas.microsoft.com/office/drawing/2014/main" id="{BC7E7DDD-F45C-F152-4C6C-47FA38E1F01C}"/>
              </a:ext>
            </a:extLst>
          </p:cNvPr>
          <p:cNvSpPr txBox="1"/>
          <p:nvPr/>
        </p:nvSpPr>
        <p:spPr>
          <a:xfrm>
            <a:off x="9575381" y="-262875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41" name="TextBox 40">
            <a:extLst>
              <a:ext uri="{FF2B5EF4-FFF2-40B4-BE49-F238E27FC236}">
                <a16:creationId xmlns:a16="http://schemas.microsoft.com/office/drawing/2014/main" id="{F98C2C44-70E8-8978-8B90-0B5DCCE5FA51}"/>
              </a:ext>
            </a:extLst>
          </p:cNvPr>
          <p:cNvSpPr txBox="1"/>
          <p:nvPr/>
        </p:nvSpPr>
        <p:spPr>
          <a:xfrm>
            <a:off x="10837940" y="-2628752"/>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42" name="TextBox 41">
            <a:extLst>
              <a:ext uri="{FF2B5EF4-FFF2-40B4-BE49-F238E27FC236}">
                <a16:creationId xmlns:a16="http://schemas.microsoft.com/office/drawing/2014/main" id="{A24CC4F6-4500-86F9-896B-13A0C748FE4C}"/>
              </a:ext>
            </a:extLst>
          </p:cNvPr>
          <p:cNvSpPr txBox="1"/>
          <p:nvPr/>
        </p:nvSpPr>
        <p:spPr>
          <a:xfrm>
            <a:off x="7175440" y="-2628752"/>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43" name="TextBox 42">
            <a:extLst>
              <a:ext uri="{FF2B5EF4-FFF2-40B4-BE49-F238E27FC236}">
                <a16:creationId xmlns:a16="http://schemas.microsoft.com/office/drawing/2014/main" id="{5D85C78D-91B7-1422-18C3-8A871FD2F854}"/>
              </a:ext>
            </a:extLst>
          </p:cNvPr>
          <p:cNvSpPr txBox="1"/>
          <p:nvPr/>
        </p:nvSpPr>
        <p:spPr>
          <a:xfrm>
            <a:off x="4733918" y="-2628752"/>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44" name="TextBox 43">
            <a:extLst>
              <a:ext uri="{FF2B5EF4-FFF2-40B4-BE49-F238E27FC236}">
                <a16:creationId xmlns:a16="http://schemas.microsoft.com/office/drawing/2014/main" id="{450D48EA-3A7B-BF70-3A85-7D04DF30D84B}"/>
              </a:ext>
            </a:extLst>
          </p:cNvPr>
          <p:cNvSpPr txBox="1"/>
          <p:nvPr/>
        </p:nvSpPr>
        <p:spPr>
          <a:xfrm>
            <a:off x="3512942" y="-2628752"/>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2</a:t>
            </a:r>
          </a:p>
        </p:txBody>
      </p:sp>
      <p:sp>
        <p:nvSpPr>
          <p:cNvPr id="46" name="TextBox 45">
            <a:extLst>
              <a:ext uri="{FF2B5EF4-FFF2-40B4-BE49-F238E27FC236}">
                <a16:creationId xmlns:a16="http://schemas.microsoft.com/office/drawing/2014/main" id="{5DEF21A3-7B15-F871-099C-41801108D6A9}"/>
              </a:ext>
            </a:extLst>
          </p:cNvPr>
          <p:cNvSpPr txBox="1"/>
          <p:nvPr/>
        </p:nvSpPr>
        <p:spPr>
          <a:xfrm>
            <a:off x="2149244" y="-1931861"/>
            <a:ext cx="7893507"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min(offset+F</a:t>
            </a:r>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m-2</a:t>
            </a: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n-1)</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Target founded.</a:t>
            </a:r>
          </a:p>
        </p:txBody>
      </p:sp>
    </p:spTree>
    <p:extLst>
      <p:ext uri="{BB962C8B-B14F-4D97-AF65-F5344CB8AC3E}">
        <p14:creationId xmlns:p14="http://schemas.microsoft.com/office/powerpoint/2010/main" val="3384707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2CC97B6B-2FC4-23AD-0155-D67A5C316F29}"/>
              </a:ext>
            </a:extLst>
          </p:cNvPr>
          <p:cNvSpPr/>
          <p:nvPr/>
        </p:nvSpPr>
        <p:spPr>
          <a:xfrm>
            <a:off x="1304112" y="4601855"/>
            <a:ext cx="6057900" cy="1125845"/>
          </a:xfrm>
          <a:custGeom>
            <a:avLst/>
            <a:gdLst>
              <a:gd name="connsiteX0" fmla="*/ 0 w 6057900"/>
              <a:gd name="connsiteY0" fmla="*/ 1125845 h 1125845"/>
              <a:gd name="connsiteX1" fmla="*/ 2933700 w 6057900"/>
              <a:gd name="connsiteY1" fmla="*/ 147945 h 1125845"/>
              <a:gd name="connsiteX2" fmla="*/ 6057900 w 6057900"/>
              <a:gd name="connsiteY2" fmla="*/ 20945 h 1125845"/>
            </a:gdLst>
            <a:ahLst/>
            <a:cxnLst>
              <a:cxn ang="0">
                <a:pos x="connsiteX0" y="connsiteY0"/>
              </a:cxn>
              <a:cxn ang="0">
                <a:pos x="connsiteX1" y="connsiteY1"/>
              </a:cxn>
              <a:cxn ang="0">
                <a:pos x="connsiteX2" y="connsiteY2"/>
              </a:cxn>
            </a:cxnLst>
            <a:rect l="l" t="t" r="r" b="b"/>
            <a:pathLst>
              <a:path w="6057900" h="1125845">
                <a:moveTo>
                  <a:pt x="0" y="1125845"/>
                </a:moveTo>
                <a:cubicBezTo>
                  <a:pt x="962025" y="728970"/>
                  <a:pt x="1924050" y="332095"/>
                  <a:pt x="2933700" y="147945"/>
                </a:cubicBezTo>
                <a:cubicBezTo>
                  <a:pt x="3943350" y="-36205"/>
                  <a:pt x="5000625" y="-7630"/>
                  <a:pt x="6057900" y="20945"/>
                </a:cubicBezTo>
              </a:path>
            </a:pathLst>
          </a:custGeom>
          <a:noFill/>
          <a:ln w="1143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6445083"/>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5456684"/>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816408"/>
            <a:ext cx="757604" cy="757604"/>
          </a:xfrm>
          <a:prstGeom prst="ellipse">
            <a:avLst/>
          </a:prstGeom>
          <a:gradFill>
            <a:gsLst>
              <a:gs pos="0">
                <a:srgbClr val="FCEAFF"/>
              </a:gs>
              <a:gs pos="56000">
                <a:srgbClr val="45368B"/>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5456684"/>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5456684"/>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2635883"/>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2635883"/>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2635883"/>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6" name="TextBox 5">
            <a:extLst>
              <a:ext uri="{FF2B5EF4-FFF2-40B4-BE49-F238E27FC236}">
                <a16:creationId xmlns:a16="http://schemas.microsoft.com/office/drawing/2014/main" id="{3FA7B626-1A5D-E226-A369-4770E7E053EA}"/>
              </a:ext>
            </a:extLst>
          </p:cNvPr>
          <p:cNvSpPr txBox="1"/>
          <p:nvPr/>
        </p:nvSpPr>
        <p:spPr>
          <a:xfrm>
            <a:off x="3512942" y="-2635883"/>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2</a:t>
            </a:r>
          </a:p>
        </p:txBody>
      </p:sp>
      <p:sp>
        <p:nvSpPr>
          <p:cNvPr id="10" name="TextBox 9">
            <a:extLst>
              <a:ext uri="{FF2B5EF4-FFF2-40B4-BE49-F238E27FC236}">
                <a16:creationId xmlns:a16="http://schemas.microsoft.com/office/drawing/2014/main" id="{25BCBCF0-96CA-B322-FC99-0D1CB22D7F79}"/>
              </a:ext>
            </a:extLst>
          </p:cNvPr>
          <p:cNvSpPr txBox="1"/>
          <p:nvPr/>
        </p:nvSpPr>
        <p:spPr>
          <a:xfrm>
            <a:off x="2149244" y="-1938992"/>
            <a:ext cx="7893507"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min(offset+F</a:t>
            </a:r>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m-2</a:t>
            </a: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n-1)</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Target founded.</a:t>
            </a:r>
          </a:p>
        </p:txBody>
      </p:sp>
      <p:cxnSp>
        <p:nvCxnSpPr>
          <p:cNvPr id="4" name="Straight Connector 3">
            <a:extLst>
              <a:ext uri="{FF2B5EF4-FFF2-40B4-BE49-F238E27FC236}">
                <a16:creationId xmlns:a16="http://schemas.microsoft.com/office/drawing/2014/main" id="{42199E65-3D04-9CA0-91A3-7880DFD63AE9}"/>
              </a:ext>
            </a:extLst>
          </p:cNvPr>
          <p:cNvCxnSpPr>
            <a:cxnSpLocks/>
          </p:cNvCxnSpPr>
          <p:nvPr/>
        </p:nvCxnSpPr>
        <p:spPr>
          <a:xfrm flipV="1">
            <a:off x="1249615" y="1015636"/>
            <a:ext cx="4786745" cy="4786745"/>
          </a:xfrm>
          <a:prstGeom prst="line">
            <a:avLst/>
          </a:prstGeom>
          <a:ln w="11430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7E4FC33-25D0-F868-4A0A-61CDBF0677EC}"/>
              </a:ext>
            </a:extLst>
          </p:cNvPr>
          <p:cNvCxnSpPr>
            <a:cxnSpLocks/>
          </p:cNvCxnSpPr>
          <p:nvPr/>
        </p:nvCxnSpPr>
        <p:spPr>
          <a:xfrm rot="5400000" flipV="1">
            <a:off x="3867040"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BEF206-07F6-25B4-B78F-CED409F244BF}"/>
              </a:ext>
            </a:extLst>
          </p:cNvPr>
          <p:cNvCxnSpPr>
            <a:cxnSpLocks/>
          </p:cNvCxnSpPr>
          <p:nvPr/>
        </p:nvCxnSpPr>
        <p:spPr>
          <a:xfrm flipV="1">
            <a:off x="1249613" y="394136"/>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397EC22-7E4B-813D-281C-C238CCAAA1E3}"/>
              </a:ext>
            </a:extLst>
          </p:cNvPr>
          <p:cNvSpPr txBox="1"/>
          <p:nvPr/>
        </p:nvSpPr>
        <p:spPr>
          <a:xfrm>
            <a:off x="2896177"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619A1EFF-3DA8-4C35-B5E5-7EB193E51A44}"/>
              </a:ext>
            </a:extLst>
          </p:cNvPr>
          <p:cNvSpPr txBox="1"/>
          <p:nvPr/>
        </p:nvSpPr>
        <p:spPr>
          <a:xfrm rot="16200000">
            <a:off x="-1292220" y="2667135"/>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
        <p:nvSpPr>
          <p:cNvPr id="3" name="TextBox 2">
            <a:extLst>
              <a:ext uri="{FF2B5EF4-FFF2-40B4-BE49-F238E27FC236}">
                <a16:creationId xmlns:a16="http://schemas.microsoft.com/office/drawing/2014/main" id="{E1C37548-8353-F355-653A-FA9DFB31D839}"/>
              </a:ext>
            </a:extLst>
          </p:cNvPr>
          <p:cNvSpPr txBox="1"/>
          <p:nvPr/>
        </p:nvSpPr>
        <p:spPr>
          <a:xfrm>
            <a:off x="5165630" y="2459504"/>
            <a:ext cx="6995826" cy="1938992"/>
          </a:xfrm>
          <a:prstGeom prst="rect">
            <a:avLst/>
          </a:prstGeom>
          <a:noFill/>
        </p:spPr>
        <p:txBody>
          <a:bodyPr wrap="none" rtlCol="0">
            <a:spAutoFit/>
          </a:bodyPr>
          <a:lstStyle/>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Time Complexity:</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O(log n)</a:t>
            </a:r>
          </a:p>
        </p:txBody>
      </p:sp>
      <p:sp>
        <p:nvSpPr>
          <p:cNvPr id="29" name="TextBox 28">
            <a:extLst>
              <a:ext uri="{FF2B5EF4-FFF2-40B4-BE49-F238E27FC236}">
                <a16:creationId xmlns:a16="http://schemas.microsoft.com/office/drawing/2014/main" id="{2D19C410-F01B-4AB9-4503-B1B933918ED4}"/>
              </a:ext>
            </a:extLst>
          </p:cNvPr>
          <p:cNvSpPr txBox="1"/>
          <p:nvPr/>
        </p:nvSpPr>
        <p:spPr>
          <a:xfrm>
            <a:off x="5664511" y="4171724"/>
            <a:ext cx="1273446" cy="369332"/>
          </a:xfrm>
          <a:prstGeom prst="rect">
            <a:avLst/>
          </a:prstGeom>
          <a:noFill/>
        </p:spPr>
        <p:txBody>
          <a:bodyPr wrap="square">
            <a:spAutoFit/>
          </a:bodyPr>
          <a:lstStyle/>
          <a:p>
            <a:pPr algn="ctr"/>
            <a:r>
              <a:rPr lang="en-US" sz="1800" dirty="0">
                <a:solidFill>
                  <a:srgbClr val="843C0C"/>
                </a:solidFill>
                <a:latin typeface="Poppins SemiBold" panose="00000700000000000000" pitchFamily="2" charset="0"/>
                <a:cs typeface="Poppins SemiBold" panose="00000700000000000000" pitchFamily="2" charset="0"/>
              </a:rPr>
              <a:t>O(log n)</a:t>
            </a:r>
          </a:p>
        </p:txBody>
      </p:sp>
      <p:sp>
        <p:nvSpPr>
          <p:cNvPr id="30" name="TextBox 29">
            <a:extLst>
              <a:ext uri="{FF2B5EF4-FFF2-40B4-BE49-F238E27FC236}">
                <a16:creationId xmlns:a16="http://schemas.microsoft.com/office/drawing/2014/main" id="{B0B8E865-34C8-0D4B-5EE5-8C85DD729AA9}"/>
              </a:ext>
            </a:extLst>
          </p:cNvPr>
          <p:cNvSpPr txBox="1"/>
          <p:nvPr/>
        </p:nvSpPr>
        <p:spPr>
          <a:xfrm rot="18943318">
            <a:off x="4933601" y="1143488"/>
            <a:ext cx="829985" cy="369332"/>
          </a:xfrm>
          <a:prstGeom prst="rect">
            <a:avLst/>
          </a:prstGeom>
          <a:noFill/>
        </p:spPr>
        <p:txBody>
          <a:bodyPr wrap="square">
            <a:spAutoFit/>
          </a:bodyPr>
          <a:lstStyle/>
          <a:p>
            <a:pPr algn="ctr"/>
            <a:r>
              <a:rPr lang="en-US" sz="1800" dirty="0">
                <a:solidFill>
                  <a:srgbClr val="70AD47"/>
                </a:solidFill>
                <a:latin typeface="Poppins SemiBold" panose="00000700000000000000" pitchFamily="2" charset="0"/>
                <a:cs typeface="Poppins SemiBold" panose="00000700000000000000" pitchFamily="2" charset="0"/>
              </a:rPr>
              <a:t>O(n)</a:t>
            </a:r>
          </a:p>
        </p:txBody>
      </p:sp>
      <p:sp>
        <p:nvSpPr>
          <p:cNvPr id="31" name="TextBox 30">
            <a:extLst>
              <a:ext uri="{FF2B5EF4-FFF2-40B4-BE49-F238E27FC236}">
                <a16:creationId xmlns:a16="http://schemas.microsoft.com/office/drawing/2014/main" id="{7471135A-8BA7-25AA-D94F-00E4273CFBEF}"/>
              </a:ext>
            </a:extLst>
          </p:cNvPr>
          <p:cNvSpPr txBox="1"/>
          <p:nvPr/>
        </p:nvSpPr>
        <p:spPr>
          <a:xfrm>
            <a:off x="-5744484" y="289705"/>
            <a:ext cx="5876930"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Binary Search;</a:t>
            </a:r>
          </a:p>
        </p:txBody>
      </p:sp>
      <p:sp>
        <p:nvSpPr>
          <p:cNvPr id="32" name="TextBox 31">
            <a:extLst>
              <a:ext uri="{FF2B5EF4-FFF2-40B4-BE49-F238E27FC236}">
                <a16:creationId xmlns:a16="http://schemas.microsoft.com/office/drawing/2014/main" id="{C5499D61-A765-0BE3-A1B1-6996ED8730AA}"/>
              </a:ext>
            </a:extLst>
          </p:cNvPr>
          <p:cNvSpPr txBox="1"/>
          <p:nvPr/>
        </p:nvSpPr>
        <p:spPr>
          <a:xfrm>
            <a:off x="12451245" y="1305368"/>
            <a:ext cx="9912758"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searching algorithm used in a sorted array by repeatedly dividing the search interval in half. The idea of binary search is to use the information that the array is sorted and reduce the time complexity to O(log N). </a:t>
            </a:r>
          </a:p>
        </p:txBody>
      </p:sp>
      <p:cxnSp>
        <p:nvCxnSpPr>
          <p:cNvPr id="33" name="Straight Connector 32">
            <a:extLst>
              <a:ext uri="{FF2B5EF4-FFF2-40B4-BE49-F238E27FC236}">
                <a16:creationId xmlns:a16="http://schemas.microsoft.com/office/drawing/2014/main" id="{C242B9A6-9562-C356-72EC-28206CF0F044}"/>
              </a:ext>
            </a:extLst>
          </p:cNvPr>
          <p:cNvCxnSpPr/>
          <p:nvPr/>
        </p:nvCxnSpPr>
        <p:spPr>
          <a:xfrm>
            <a:off x="12451246"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0176D56-E096-65C1-9F7B-E9F936E52417}"/>
              </a:ext>
            </a:extLst>
          </p:cNvPr>
          <p:cNvCxnSpPr/>
          <p:nvPr/>
        </p:nvCxnSpPr>
        <p:spPr>
          <a:xfrm>
            <a:off x="12394096"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23D437D-75E9-7C40-238C-B7D48CE9DC0F}"/>
              </a:ext>
            </a:extLst>
          </p:cNvPr>
          <p:cNvCxnSpPr/>
          <p:nvPr/>
        </p:nvCxnSpPr>
        <p:spPr>
          <a:xfrm rot="10800000">
            <a:off x="22154454" y="194601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FFCC5EC-EE35-7325-E409-3FA706BC7F12}"/>
              </a:ext>
            </a:extLst>
          </p:cNvPr>
          <p:cNvCxnSpPr/>
          <p:nvPr/>
        </p:nvCxnSpPr>
        <p:spPr>
          <a:xfrm rot="10800000">
            <a:off x="21754404" y="2212271"/>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EEBB676-BDD3-DF9C-A9C4-5B60D15128FA}"/>
              </a:ext>
            </a:extLst>
          </p:cNvPr>
          <p:cNvSpPr txBox="1"/>
          <p:nvPr/>
        </p:nvSpPr>
        <p:spPr>
          <a:xfrm>
            <a:off x="-5744484"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38" name="TextBox 37">
            <a:extLst>
              <a:ext uri="{FF2B5EF4-FFF2-40B4-BE49-F238E27FC236}">
                <a16:creationId xmlns:a16="http://schemas.microsoft.com/office/drawing/2014/main" id="{A33EC96D-DA8E-C145-A125-30ADD1EFDF70}"/>
              </a:ext>
            </a:extLst>
          </p:cNvPr>
          <p:cNvSpPr txBox="1"/>
          <p:nvPr/>
        </p:nvSpPr>
        <p:spPr>
          <a:xfrm>
            <a:off x="12070245" y="3472456"/>
            <a:ext cx="10141351"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Divide the search space into two halves by finding the middle index.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Compare the middle element of the search space with the key.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found at middle element, the process is terminated.</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not found at middle element, choose which half will be used as the next search space.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smaller than the middle element, then the left side is used for next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larger than the middle element, then the right side is used for next search.</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This process is continued until the key is found or the total search space is done.</a:t>
            </a:r>
          </a:p>
        </p:txBody>
      </p:sp>
    </p:spTree>
    <p:extLst>
      <p:ext uri="{BB962C8B-B14F-4D97-AF65-F5344CB8AC3E}">
        <p14:creationId xmlns:p14="http://schemas.microsoft.com/office/powerpoint/2010/main" val="1724139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289705"/>
            <a:ext cx="5876930"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Binary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1305368"/>
            <a:ext cx="9912758"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searching algorithm used in a sorted array by repeatedly dividing the search interval in half. The idea of binary search is to use the information that the array is sorted and reduce the time complexity to O(log N). </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194601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2212271"/>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19CD1897-BF4E-9B20-8480-948800E2F888}"/>
              </a:ext>
            </a:extLst>
          </p:cNvPr>
          <p:cNvSpPr txBox="1"/>
          <p:nvPr/>
        </p:nvSpPr>
        <p:spPr>
          <a:xfrm>
            <a:off x="0" y="-45303"/>
            <a:ext cx="2467429"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endParaRPr lang="en-US" dirty="0"/>
          </a:p>
        </p:txBody>
      </p:sp>
      <p:sp>
        <p:nvSpPr>
          <p:cNvPr id="22" name="TextBox 21">
            <a:extLst>
              <a:ext uri="{FF2B5EF4-FFF2-40B4-BE49-F238E27FC236}">
                <a16:creationId xmlns:a16="http://schemas.microsoft.com/office/drawing/2014/main" id="{79EAE2F8-E1B1-CD5A-7D38-F7153CB62410}"/>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1" y="3472456"/>
            <a:ext cx="10141351"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Divide the search space into two halves by finding the middle index.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Compare the middle element of the search space with the key.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found at middle element, the process is terminated.</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not found at middle element, choose which half will be used as the next search space.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smaller than the middle element, then the left side is used for next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larger than the middle element, then the right side is used for next search.</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This process is continued until the key is found or the total search space is done.</a:t>
            </a:r>
          </a:p>
        </p:txBody>
      </p:sp>
    </p:spTree>
    <p:extLst>
      <p:ext uri="{BB962C8B-B14F-4D97-AF65-F5344CB8AC3E}">
        <p14:creationId xmlns:p14="http://schemas.microsoft.com/office/powerpoint/2010/main" val="2668391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876930"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Binary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912758"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searching algorithm used in a sorted array by repeatedly dividing the search interval in half. The idea of binary search is to use the information that the array is sorted and reduce the time complexity to O(log N). </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1" y="-2862322"/>
            <a:ext cx="10141351"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Divide the search space into two halves by finding the middle index.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Compare the middle element of the search space with the key.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found at middle element, the process is terminated.</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not found at middle element, choose which half will be used as the next search space.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smaller than the middle element, then the left side is used for next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larger than the middle element, then the right side is used for next search.</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This process is continued until the key is found or the total search space is done.</a:t>
            </a:r>
          </a:p>
        </p:txBody>
      </p:sp>
      <p:sp>
        <p:nvSpPr>
          <p:cNvPr id="2" name="TextBox 1">
            <a:extLst>
              <a:ext uri="{FF2B5EF4-FFF2-40B4-BE49-F238E27FC236}">
                <a16:creationId xmlns:a16="http://schemas.microsoft.com/office/drawing/2014/main" id="{AC858DB5-4A69-2B20-0345-0534D2D2087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 name="Oval 2">
            <a:extLst>
              <a:ext uri="{FF2B5EF4-FFF2-40B4-BE49-F238E27FC236}">
                <a16:creationId xmlns:a16="http://schemas.microsoft.com/office/drawing/2014/main" id="{9DF84B5C-1D57-447C-35A5-60BF90465DAA}"/>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 name="Oval 3">
            <a:extLst>
              <a:ext uri="{FF2B5EF4-FFF2-40B4-BE49-F238E27FC236}">
                <a16:creationId xmlns:a16="http://schemas.microsoft.com/office/drawing/2014/main" id="{9CD5524A-0AB5-3DF3-5507-FB830A43CA00}"/>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6" name="Oval 5">
            <a:extLst>
              <a:ext uri="{FF2B5EF4-FFF2-40B4-BE49-F238E27FC236}">
                <a16:creationId xmlns:a16="http://schemas.microsoft.com/office/drawing/2014/main" id="{ACF041F8-B4C2-04DD-472B-F0505FBEB5B6}"/>
              </a:ext>
            </a:extLst>
          </p:cNvPr>
          <p:cNvSpPr/>
          <p:nvPr/>
        </p:nvSpPr>
        <p:spPr>
          <a:xfrm>
            <a:off x="5717197" y="267139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0" name="Oval 9">
            <a:extLst>
              <a:ext uri="{FF2B5EF4-FFF2-40B4-BE49-F238E27FC236}">
                <a16:creationId xmlns:a16="http://schemas.microsoft.com/office/drawing/2014/main" id="{5588BEB9-1A79-CA6C-032F-456C2B267093}"/>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1" name="Oval 10">
            <a:extLst>
              <a:ext uri="{FF2B5EF4-FFF2-40B4-BE49-F238E27FC236}">
                <a16:creationId xmlns:a16="http://schemas.microsoft.com/office/drawing/2014/main" id="{C8CBB01D-3887-3706-D0EA-768A0C767547}"/>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3" name="Oval 12">
            <a:extLst>
              <a:ext uri="{FF2B5EF4-FFF2-40B4-BE49-F238E27FC236}">
                <a16:creationId xmlns:a16="http://schemas.microsoft.com/office/drawing/2014/main" id="{47886E42-0241-51B7-95C4-679CB9123D69}"/>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5" name="Oval 14">
            <a:extLst>
              <a:ext uri="{FF2B5EF4-FFF2-40B4-BE49-F238E27FC236}">
                <a16:creationId xmlns:a16="http://schemas.microsoft.com/office/drawing/2014/main" id="{F35E74CF-4CCB-E746-2270-2310DA70AC6D}"/>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6" name="Oval 15">
            <a:extLst>
              <a:ext uri="{FF2B5EF4-FFF2-40B4-BE49-F238E27FC236}">
                <a16:creationId xmlns:a16="http://schemas.microsoft.com/office/drawing/2014/main" id="{1632E487-1AA0-8966-6A92-C1B0904F301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7" name="Oval 16">
            <a:extLst>
              <a:ext uri="{FF2B5EF4-FFF2-40B4-BE49-F238E27FC236}">
                <a16:creationId xmlns:a16="http://schemas.microsoft.com/office/drawing/2014/main" id="{99518261-8D7E-C4F2-DF95-D6234ACAB08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8" name="TextBox 17">
            <a:extLst>
              <a:ext uri="{FF2B5EF4-FFF2-40B4-BE49-F238E27FC236}">
                <a16:creationId xmlns:a16="http://schemas.microsoft.com/office/drawing/2014/main" id="{B268DE6A-6606-8B9D-B0CD-AAA47C3ED47E}"/>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19" name="TextBox 18">
            <a:extLst>
              <a:ext uri="{FF2B5EF4-FFF2-40B4-BE49-F238E27FC236}">
                <a16:creationId xmlns:a16="http://schemas.microsoft.com/office/drawing/2014/main" id="{8BD33F51-2E31-E763-5847-B888E7372067}"/>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0" name="TextBox 19">
            <a:extLst>
              <a:ext uri="{FF2B5EF4-FFF2-40B4-BE49-F238E27FC236}">
                <a16:creationId xmlns:a16="http://schemas.microsoft.com/office/drawing/2014/main" id="{173D3CF4-9231-5AF0-CB89-0F2FFE45FBDB}"/>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E02EDD90-77B7-0C4A-8F2F-2DDAF4967B46}"/>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6" name="TextBox 25">
            <a:extLst>
              <a:ext uri="{FF2B5EF4-FFF2-40B4-BE49-F238E27FC236}">
                <a16:creationId xmlns:a16="http://schemas.microsoft.com/office/drawing/2014/main" id="{EC002671-6AFF-2CA9-CB3B-AE8475B14C4D}"/>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42780E45-5816-B239-9C12-BCF0961DDD1B}"/>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55A2E405-6809-9F44-8902-701175012E9B}"/>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99E8BDD6-DD17-A758-52CA-F508FFB99B93}"/>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13583428-0DB1-84C8-EED5-DCF561F5EE1D}"/>
              </a:ext>
            </a:extLst>
          </p:cNvPr>
          <p:cNvSpPr txBox="1"/>
          <p:nvPr/>
        </p:nvSpPr>
        <p:spPr>
          <a:xfrm>
            <a:off x="2860186" y="4680015"/>
            <a:ext cx="6471644"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mid point</a:t>
            </a:r>
          </a:p>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floor(8+0/2) = 4</a:t>
            </a:r>
          </a:p>
        </p:txBody>
      </p:sp>
      <p:sp>
        <p:nvSpPr>
          <p:cNvPr id="33" name="TextBox 32">
            <a:extLst>
              <a:ext uri="{FF2B5EF4-FFF2-40B4-BE49-F238E27FC236}">
                <a16:creationId xmlns:a16="http://schemas.microsoft.com/office/drawing/2014/main" id="{71167B98-7FA5-4BFB-C661-1235B77484D1}"/>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4" name="TextBox 33">
            <a:extLst>
              <a:ext uri="{FF2B5EF4-FFF2-40B4-BE49-F238E27FC236}">
                <a16:creationId xmlns:a16="http://schemas.microsoft.com/office/drawing/2014/main" id="{98A96F4F-1248-4514-B0EE-BFCFE60E90B8}"/>
              </a:ext>
            </a:extLst>
          </p:cNvPr>
          <p:cNvSpPr txBox="1"/>
          <p:nvPr/>
        </p:nvSpPr>
        <p:spPr>
          <a:xfrm>
            <a:off x="4832808"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5" name="TextBox 34">
            <a:extLst>
              <a:ext uri="{FF2B5EF4-FFF2-40B4-BE49-F238E27FC236}">
                <a16:creationId xmlns:a16="http://schemas.microsoft.com/office/drawing/2014/main" id="{8AFC3AD7-82CC-5543-0E0A-F38EA4E84250}"/>
              </a:ext>
            </a:extLst>
          </p:cNvPr>
          <p:cNvSpPr txBox="1"/>
          <p:nvPr/>
        </p:nvSpPr>
        <p:spPr>
          <a:xfrm>
            <a:off x="9114788" y="1162323"/>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36" name="TextBox 35">
            <a:extLst>
              <a:ext uri="{FF2B5EF4-FFF2-40B4-BE49-F238E27FC236}">
                <a16:creationId xmlns:a16="http://schemas.microsoft.com/office/drawing/2014/main" id="{E2CD8D64-D387-3992-836A-8B7D3B8B4A51}"/>
              </a:ext>
            </a:extLst>
          </p:cNvPr>
          <p:cNvSpPr txBox="1"/>
          <p:nvPr/>
        </p:nvSpPr>
        <p:spPr>
          <a:xfrm>
            <a:off x="5950112"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4</a:t>
            </a:r>
          </a:p>
        </p:txBody>
      </p:sp>
    </p:spTree>
    <p:extLst>
      <p:ext uri="{BB962C8B-B14F-4D97-AF65-F5344CB8AC3E}">
        <p14:creationId xmlns:p14="http://schemas.microsoft.com/office/powerpoint/2010/main" val="254857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876930"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Binary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912758"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searching algorithm used in a sorted array by repeatedly dividing the search interval in half. The idea of binary search is to use the information that the array is sorted and reduce the time complexity to O(log N). </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1" y="-2862322"/>
            <a:ext cx="10141351"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Divide the search space into two halves by finding the middle index.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Compare the middle element of the search space with the key.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found at middle element, the process is terminated.</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not found at middle element, choose which half will be used as the next search space.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smaller than the middle element, then the left side is used for next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larger than the middle element, then the right side is used for next search.</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This process is continued until the key is found or the total search space is done.</a:t>
            </a:r>
          </a:p>
        </p:txBody>
      </p:sp>
      <p:sp>
        <p:nvSpPr>
          <p:cNvPr id="2" name="TextBox 1">
            <a:extLst>
              <a:ext uri="{FF2B5EF4-FFF2-40B4-BE49-F238E27FC236}">
                <a16:creationId xmlns:a16="http://schemas.microsoft.com/office/drawing/2014/main" id="{AC858DB5-4A69-2B20-0345-0534D2D2087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 name="Oval 2">
            <a:extLst>
              <a:ext uri="{FF2B5EF4-FFF2-40B4-BE49-F238E27FC236}">
                <a16:creationId xmlns:a16="http://schemas.microsoft.com/office/drawing/2014/main" id="{9DF84B5C-1D57-447C-35A5-60BF90465DAA}"/>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 name="Oval 3">
            <a:extLst>
              <a:ext uri="{FF2B5EF4-FFF2-40B4-BE49-F238E27FC236}">
                <a16:creationId xmlns:a16="http://schemas.microsoft.com/office/drawing/2014/main" id="{9CD5524A-0AB5-3DF3-5507-FB830A43CA00}"/>
              </a:ext>
            </a:extLst>
          </p:cNvPr>
          <p:cNvSpPr/>
          <p:nvPr/>
        </p:nvSpPr>
        <p:spPr>
          <a:xfrm>
            <a:off x="10600242" y="279430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6" name="Oval 5">
            <a:extLst>
              <a:ext uri="{FF2B5EF4-FFF2-40B4-BE49-F238E27FC236}">
                <a16:creationId xmlns:a16="http://schemas.microsoft.com/office/drawing/2014/main" id="{ACF041F8-B4C2-04DD-472B-F0505FBEB5B6}"/>
              </a:ext>
            </a:extLst>
          </p:cNvPr>
          <p:cNvSpPr/>
          <p:nvPr/>
        </p:nvSpPr>
        <p:spPr>
          <a:xfrm>
            <a:off x="5717197" y="317310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0" name="Oval 9">
            <a:extLst>
              <a:ext uri="{FF2B5EF4-FFF2-40B4-BE49-F238E27FC236}">
                <a16:creationId xmlns:a16="http://schemas.microsoft.com/office/drawing/2014/main" id="{5588BEB9-1A79-CA6C-032F-456C2B267093}"/>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1" name="Oval 10">
            <a:extLst>
              <a:ext uri="{FF2B5EF4-FFF2-40B4-BE49-F238E27FC236}">
                <a16:creationId xmlns:a16="http://schemas.microsoft.com/office/drawing/2014/main" id="{C8CBB01D-3887-3706-D0EA-768A0C767547}"/>
              </a:ext>
            </a:extLst>
          </p:cNvPr>
          <p:cNvSpPr/>
          <p:nvPr/>
        </p:nvSpPr>
        <p:spPr>
          <a:xfrm>
            <a:off x="8158719" y="279430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3" name="Oval 12">
            <a:extLst>
              <a:ext uri="{FF2B5EF4-FFF2-40B4-BE49-F238E27FC236}">
                <a16:creationId xmlns:a16="http://schemas.microsoft.com/office/drawing/2014/main" id="{47886E42-0241-51B7-95C4-679CB9123D69}"/>
              </a:ext>
            </a:extLst>
          </p:cNvPr>
          <p:cNvSpPr/>
          <p:nvPr/>
        </p:nvSpPr>
        <p:spPr>
          <a:xfrm>
            <a:off x="9379480" y="279430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5" name="Oval 14">
            <a:extLst>
              <a:ext uri="{FF2B5EF4-FFF2-40B4-BE49-F238E27FC236}">
                <a16:creationId xmlns:a16="http://schemas.microsoft.com/office/drawing/2014/main" id="{F35E74CF-4CCB-E746-2270-2310DA70AC6D}"/>
              </a:ext>
            </a:extLst>
          </p:cNvPr>
          <p:cNvSpPr/>
          <p:nvPr/>
        </p:nvSpPr>
        <p:spPr>
          <a:xfrm>
            <a:off x="6937957" y="279430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6" name="Oval 15">
            <a:extLst>
              <a:ext uri="{FF2B5EF4-FFF2-40B4-BE49-F238E27FC236}">
                <a16:creationId xmlns:a16="http://schemas.microsoft.com/office/drawing/2014/main" id="{1632E487-1AA0-8966-6A92-C1B0904F301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7" name="Oval 16">
            <a:extLst>
              <a:ext uri="{FF2B5EF4-FFF2-40B4-BE49-F238E27FC236}">
                <a16:creationId xmlns:a16="http://schemas.microsoft.com/office/drawing/2014/main" id="{99518261-8D7E-C4F2-DF95-D6234ACAB08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8" name="TextBox 17">
            <a:extLst>
              <a:ext uri="{FF2B5EF4-FFF2-40B4-BE49-F238E27FC236}">
                <a16:creationId xmlns:a16="http://schemas.microsoft.com/office/drawing/2014/main" id="{B268DE6A-6606-8B9D-B0CD-AAA47C3ED47E}"/>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19" name="TextBox 18">
            <a:extLst>
              <a:ext uri="{FF2B5EF4-FFF2-40B4-BE49-F238E27FC236}">
                <a16:creationId xmlns:a16="http://schemas.microsoft.com/office/drawing/2014/main" id="{8BD33F51-2E31-E763-5847-B888E7372067}"/>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0" name="TextBox 19">
            <a:extLst>
              <a:ext uri="{FF2B5EF4-FFF2-40B4-BE49-F238E27FC236}">
                <a16:creationId xmlns:a16="http://schemas.microsoft.com/office/drawing/2014/main" id="{173D3CF4-9231-5AF0-CB89-0F2FFE45FBDB}"/>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E02EDD90-77B7-0C4A-8F2F-2DDAF4967B46}"/>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0" name="TextBox 29">
            <a:extLst>
              <a:ext uri="{FF2B5EF4-FFF2-40B4-BE49-F238E27FC236}">
                <a16:creationId xmlns:a16="http://schemas.microsoft.com/office/drawing/2014/main" id="{13583428-0DB1-84C8-EED5-DCF561F5EE1D}"/>
              </a:ext>
            </a:extLst>
          </p:cNvPr>
          <p:cNvSpPr txBox="1"/>
          <p:nvPr/>
        </p:nvSpPr>
        <p:spPr>
          <a:xfrm>
            <a:off x="1920833" y="4680015"/>
            <a:ext cx="8350363"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is Higher than</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Key Value.</a:t>
            </a:r>
          </a:p>
        </p:txBody>
      </p:sp>
      <p:sp>
        <p:nvSpPr>
          <p:cNvPr id="33" name="TextBox 32">
            <a:extLst>
              <a:ext uri="{FF2B5EF4-FFF2-40B4-BE49-F238E27FC236}">
                <a16:creationId xmlns:a16="http://schemas.microsoft.com/office/drawing/2014/main" id="{71167B98-7FA5-4BFB-C661-1235B77484D1}"/>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4" name="TextBox 33">
            <a:extLst>
              <a:ext uri="{FF2B5EF4-FFF2-40B4-BE49-F238E27FC236}">
                <a16:creationId xmlns:a16="http://schemas.microsoft.com/office/drawing/2014/main" id="{98A96F4F-1248-4514-B0EE-BFCFE60E90B8}"/>
              </a:ext>
            </a:extLst>
          </p:cNvPr>
          <p:cNvSpPr txBox="1"/>
          <p:nvPr/>
        </p:nvSpPr>
        <p:spPr>
          <a:xfrm>
            <a:off x="4832808"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5" name="TextBox 34">
            <a:extLst>
              <a:ext uri="{FF2B5EF4-FFF2-40B4-BE49-F238E27FC236}">
                <a16:creationId xmlns:a16="http://schemas.microsoft.com/office/drawing/2014/main" id="{8AFC3AD7-82CC-5543-0E0A-F38EA4E84250}"/>
              </a:ext>
            </a:extLst>
          </p:cNvPr>
          <p:cNvSpPr txBox="1"/>
          <p:nvPr/>
        </p:nvSpPr>
        <p:spPr>
          <a:xfrm>
            <a:off x="9114788" y="1162323"/>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36" name="TextBox 35">
            <a:extLst>
              <a:ext uri="{FF2B5EF4-FFF2-40B4-BE49-F238E27FC236}">
                <a16:creationId xmlns:a16="http://schemas.microsoft.com/office/drawing/2014/main" id="{E2CD8D64-D387-3992-836A-8B7D3B8B4A51}"/>
              </a:ext>
            </a:extLst>
          </p:cNvPr>
          <p:cNvSpPr txBox="1"/>
          <p:nvPr/>
        </p:nvSpPr>
        <p:spPr>
          <a:xfrm>
            <a:off x="5950112"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4</a:t>
            </a:r>
          </a:p>
        </p:txBody>
      </p:sp>
      <p:sp>
        <p:nvSpPr>
          <p:cNvPr id="39" name="TextBox 38">
            <a:extLst>
              <a:ext uri="{FF2B5EF4-FFF2-40B4-BE49-F238E27FC236}">
                <a16:creationId xmlns:a16="http://schemas.microsoft.com/office/drawing/2014/main" id="{0A95E65A-B23A-98EE-01E3-AF7076D2A906}"/>
              </a:ext>
            </a:extLst>
          </p:cNvPr>
          <p:cNvSpPr txBox="1"/>
          <p:nvPr/>
        </p:nvSpPr>
        <p:spPr>
          <a:xfrm>
            <a:off x="7166091" y="3983124"/>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
        <p:nvSpPr>
          <p:cNvPr id="40" name="TextBox 39">
            <a:extLst>
              <a:ext uri="{FF2B5EF4-FFF2-40B4-BE49-F238E27FC236}">
                <a16:creationId xmlns:a16="http://schemas.microsoft.com/office/drawing/2014/main" id="{0BA510AE-A41C-F2C4-F612-396CC67950C1}"/>
              </a:ext>
            </a:extLst>
          </p:cNvPr>
          <p:cNvSpPr txBox="1"/>
          <p:nvPr/>
        </p:nvSpPr>
        <p:spPr>
          <a:xfrm>
            <a:off x="8396201" y="3970878"/>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1" name="TextBox 40">
            <a:extLst>
              <a:ext uri="{FF2B5EF4-FFF2-40B4-BE49-F238E27FC236}">
                <a16:creationId xmlns:a16="http://schemas.microsoft.com/office/drawing/2014/main" id="{DB759F8A-F661-5FB0-C1A6-2D7F2CFB2028}"/>
              </a:ext>
            </a:extLst>
          </p:cNvPr>
          <p:cNvSpPr txBox="1"/>
          <p:nvPr/>
        </p:nvSpPr>
        <p:spPr>
          <a:xfrm>
            <a:off x="9572451" y="3970878"/>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42" name="TextBox 41">
            <a:extLst>
              <a:ext uri="{FF2B5EF4-FFF2-40B4-BE49-F238E27FC236}">
                <a16:creationId xmlns:a16="http://schemas.microsoft.com/office/drawing/2014/main" id="{740C1363-4C9C-7F8D-278C-510E5F6E87BE}"/>
              </a:ext>
            </a:extLst>
          </p:cNvPr>
          <p:cNvSpPr txBox="1"/>
          <p:nvPr/>
        </p:nvSpPr>
        <p:spPr>
          <a:xfrm>
            <a:off x="10842290" y="3983667"/>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Tree>
    <p:extLst>
      <p:ext uri="{BB962C8B-B14F-4D97-AF65-F5344CB8AC3E}">
        <p14:creationId xmlns:p14="http://schemas.microsoft.com/office/powerpoint/2010/main" val="39890827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876930"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Binary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912758"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searching algorithm used in a sorted array by repeatedly dividing the search interval in half. The idea of binary search is to use the information that the array is sorted and reduce the time complexity to O(log N). </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1" y="-2862322"/>
            <a:ext cx="10141351"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Divide the search space into two halves by finding the middle index.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Compare the middle element of the search space with the key.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found at middle element, the process is terminated.</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not found at middle element, choose which half will be used as the next search space.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smaller than the middle element, then the left side is used for next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key is larger than the middle element, then the right side is used for next search.</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This process is continued until the key is found or the total search space is done.</a:t>
            </a:r>
          </a:p>
        </p:txBody>
      </p:sp>
      <p:sp>
        <p:nvSpPr>
          <p:cNvPr id="2" name="TextBox 1">
            <a:extLst>
              <a:ext uri="{FF2B5EF4-FFF2-40B4-BE49-F238E27FC236}">
                <a16:creationId xmlns:a16="http://schemas.microsoft.com/office/drawing/2014/main" id="{AC858DB5-4A69-2B20-0345-0534D2D2087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 name="Oval 2">
            <a:extLst>
              <a:ext uri="{FF2B5EF4-FFF2-40B4-BE49-F238E27FC236}">
                <a16:creationId xmlns:a16="http://schemas.microsoft.com/office/drawing/2014/main" id="{9DF84B5C-1D57-447C-35A5-60BF90465DAA}"/>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 name="Oval 3">
            <a:extLst>
              <a:ext uri="{FF2B5EF4-FFF2-40B4-BE49-F238E27FC236}">
                <a16:creationId xmlns:a16="http://schemas.microsoft.com/office/drawing/2014/main" id="{9CD5524A-0AB5-3DF3-5507-FB830A43CA00}"/>
              </a:ext>
            </a:extLst>
          </p:cNvPr>
          <p:cNvSpPr/>
          <p:nvPr/>
        </p:nvSpPr>
        <p:spPr>
          <a:xfrm>
            <a:off x="10600242"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6" name="Oval 5">
            <a:extLst>
              <a:ext uri="{FF2B5EF4-FFF2-40B4-BE49-F238E27FC236}">
                <a16:creationId xmlns:a16="http://schemas.microsoft.com/office/drawing/2014/main" id="{ACF041F8-B4C2-04DD-472B-F0505FBEB5B6}"/>
              </a:ext>
            </a:extLst>
          </p:cNvPr>
          <p:cNvSpPr/>
          <p:nvPr/>
        </p:nvSpPr>
        <p:spPr>
          <a:xfrm>
            <a:off x="5717197" y="317310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0" name="Oval 9">
            <a:extLst>
              <a:ext uri="{FF2B5EF4-FFF2-40B4-BE49-F238E27FC236}">
                <a16:creationId xmlns:a16="http://schemas.microsoft.com/office/drawing/2014/main" id="{5588BEB9-1A79-CA6C-032F-456C2B267093}"/>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1" name="Oval 10">
            <a:extLst>
              <a:ext uri="{FF2B5EF4-FFF2-40B4-BE49-F238E27FC236}">
                <a16:creationId xmlns:a16="http://schemas.microsoft.com/office/drawing/2014/main" id="{C8CBB01D-3887-3706-D0EA-768A0C767547}"/>
              </a:ext>
            </a:extLst>
          </p:cNvPr>
          <p:cNvSpPr/>
          <p:nvPr/>
        </p:nvSpPr>
        <p:spPr>
          <a:xfrm>
            <a:off x="8158719" y="279430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3" name="Oval 12">
            <a:extLst>
              <a:ext uri="{FF2B5EF4-FFF2-40B4-BE49-F238E27FC236}">
                <a16:creationId xmlns:a16="http://schemas.microsoft.com/office/drawing/2014/main" id="{47886E42-0241-51B7-95C4-679CB9123D69}"/>
              </a:ext>
            </a:extLst>
          </p:cNvPr>
          <p:cNvSpPr/>
          <p:nvPr/>
        </p:nvSpPr>
        <p:spPr>
          <a:xfrm>
            <a:off x="9379480"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5" name="Oval 14">
            <a:extLst>
              <a:ext uri="{FF2B5EF4-FFF2-40B4-BE49-F238E27FC236}">
                <a16:creationId xmlns:a16="http://schemas.microsoft.com/office/drawing/2014/main" id="{F35E74CF-4CCB-E746-2270-2310DA70AC6D}"/>
              </a:ext>
            </a:extLst>
          </p:cNvPr>
          <p:cNvSpPr/>
          <p:nvPr/>
        </p:nvSpPr>
        <p:spPr>
          <a:xfrm>
            <a:off x="6937957"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6" name="Oval 15">
            <a:extLst>
              <a:ext uri="{FF2B5EF4-FFF2-40B4-BE49-F238E27FC236}">
                <a16:creationId xmlns:a16="http://schemas.microsoft.com/office/drawing/2014/main" id="{1632E487-1AA0-8966-6A92-C1B0904F301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7" name="Oval 16">
            <a:extLst>
              <a:ext uri="{FF2B5EF4-FFF2-40B4-BE49-F238E27FC236}">
                <a16:creationId xmlns:a16="http://schemas.microsoft.com/office/drawing/2014/main" id="{99518261-8D7E-C4F2-DF95-D6234ACAB08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8" name="TextBox 17">
            <a:extLst>
              <a:ext uri="{FF2B5EF4-FFF2-40B4-BE49-F238E27FC236}">
                <a16:creationId xmlns:a16="http://schemas.microsoft.com/office/drawing/2014/main" id="{B268DE6A-6606-8B9D-B0CD-AAA47C3ED47E}"/>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19" name="TextBox 18">
            <a:extLst>
              <a:ext uri="{FF2B5EF4-FFF2-40B4-BE49-F238E27FC236}">
                <a16:creationId xmlns:a16="http://schemas.microsoft.com/office/drawing/2014/main" id="{8BD33F51-2E31-E763-5847-B888E7372067}"/>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0" name="TextBox 19">
            <a:extLst>
              <a:ext uri="{FF2B5EF4-FFF2-40B4-BE49-F238E27FC236}">
                <a16:creationId xmlns:a16="http://schemas.microsoft.com/office/drawing/2014/main" id="{173D3CF4-9231-5AF0-CB89-0F2FFE45FBDB}"/>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E02EDD90-77B7-0C4A-8F2F-2DDAF4967B46}"/>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3" name="TextBox 32">
            <a:extLst>
              <a:ext uri="{FF2B5EF4-FFF2-40B4-BE49-F238E27FC236}">
                <a16:creationId xmlns:a16="http://schemas.microsoft.com/office/drawing/2014/main" id="{71167B98-7FA5-4BFB-C661-1235B77484D1}"/>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4" name="TextBox 33">
            <a:extLst>
              <a:ext uri="{FF2B5EF4-FFF2-40B4-BE49-F238E27FC236}">
                <a16:creationId xmlns:a16="http://schemas.microsoft.com/office/drawing/2014/main" id="{98A96F4F-1248-4514-B0EE-BFCFE60E90B8}"/>
              </a:ext>
            </a:extLst>
          </p:cNvPr>
          <p:cNvSpPr txBox="1"/>
          <p:nvPr/>
        </p:nvSpPr>
        <p:spPr>
          <a:xfrm>
            <a:off x="4832808"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5" name="TextBox 34">
            <a:extLst>
              <a:ext uri="{FF2B5EF4-FFF2-40B4-BE49-F238E27FC236}">
                <a16:creationId xmlns:a16="http://schemas.microsoft.com/office/drawing/2014/main" id="{8AFC3AD7-82CC-5543-0E0A-F38EA4E84250}"/>
              </a:ext>
            </a:extLst>
          </p:cNvPr>
          <p:cNvSpPr txBox="1"/>
          <p:nvPr/>
        </p:nvSpPr>
        <p:spPr>
          <a:xfrm>
            <a:off x="9114788" y="1162323"/>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36" name="TextBox 35">
            <a:extLst>
              <a:ext uri="{FF2B5EF4-FFF2-40B4-BE49-F238E27FC236}">
                <a16:creationId xmlns:a16="http://schemas.microsoft.com/office/drawing/2014/main" id="{E2CD8D64-D387-3992-836A-8B7D3B8B4A51}"/>
              </a:ext>
            </a:extLst>
          </p:cNvPr>
          <p:cNvSpPr txBox="1"/>
          <p:nvPr/>
        </p:nvSpPr>
        <p:spPr>
          <a:xfrm>
            <a:off x="5950112"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4</a:t>
            </a:r>
          </a:p>
        </p:txBody>
      </p:sp>
      <p:sp>
        <p:nvSpPr>
          <p:cNvPr id="39" name="TextBox 38">
            <a:extLst>
              <a:ext uri="{FF2B5EF4-FFF2-40B4-BE49-F238E27FC236}">
                <a16:creationId xmlns:a16="http://schemas.microsoft.com/office/drawing/2014/main" id="{0A95E65A-B23A-98EE-01E3-AF7076D2A906}"/>
              </a:ext>
            </a:extLst>
          </p:cNvPr>
          <p:cNvSpPr txBox="1"/>
          <p:nvPr/>
        </p:nvSpPr>
        <p:spPr>
          <a:xfrm>
            <a:off x="7166091"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40" name="TextBox 39">
            <a:extLst>
              <a:ext uri="{FF2B5EF4-FFF2-40B4-BE49-F238E27FC236}">
                <a16:creationId xmlns:a16="http://schemas.microsoft.com/office/drawing/2014/main" id="{0BA510AE-A41C-F2C4-F612-396CC67950C1}"/>
              </a:ext>
            </a:extLst>
          </p:cNvPr>
          <p:cNvSpPr txBox="1"/>
          <p:nvPr/>
        </p:nvSpPr>
        <p:spPr>
          <a:xfrm>
            <a:off x="8396201" y="3970878"/>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1" name="TextBox 40">
            <a:extLst>
              <a:ext uri="{FF2B5EF4-FFF2-40B4-BE49-F238E27FC236}">
                <a16:creationId xmlns:a16="http://schemas.microsoft.com/office/drawing/2014/main" id="{DB759F8A-F661-5FB0-C1A6-2D7F2CFB2028}"/>
              </a:ext>
            </a:extLst>
          </p:cNvPr>
          <p:cNvSpPr txBox="1"/>
          <p:nvPr/>
        </p:nvSpPr>
        <p:spPr>
          <a:xfrm>
            <a:off x="9572451" y="3970878"/>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7</a:t>
            </a:r>
          </a:p>
        </p:txBody>
      </p:sp>
      <p:sp>
        <p:nvSpPr>
          <p:cNvPr id="42" name="TextBox 41">
            <a:extLst>
              <a:ext uri="{FF2B5EF4-FFF2-40B4-BE49-F238E27FC236}">
                <a16:creationId xmlns:a16="http://schemas.microsoft.com/office/drawing/2014/main" id="{740C1363-4C9C-7F8D-278C-510E5F6E87BE}"/>
              </a:ext>
            </a:extLst>
          </p:cNvPr>
          <p:cNvSpPr txBox="1"/>
          <p:nvPr/>
        </p:nvSpPr>
        <p:spPr>
          <a:xfrm>
            <a:off x="10842290" y="398366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1" name="TextBox 20">
            <a:extLst>
              <a:ext uri="{FF2B5EF4-FFF2-40B4-BE49-F238E27FC236}">
                <a16:creationId xmlns:a16="http://schemas.microsoft.com/office/drawing/2014/main" id="{9971B170-BA89-1AC3-92C0-9800598D5D6A}"/>
              </a:ext>
            </a:extLst>
          </p:cNvPr>
          <p:cNvSpPr txBox="1"/>
          <p:nvPr/>
        </p:nvSpPr>
        <p:spPr>
          <a:xfrm>
            <a:off x="2869001" y="4680015"/>
            <a:ext cx="6454011"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mid point</a:t>
            </a:r>
          </a:p>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floor(8+5/2) = 6</a:t>
            </a:r>
          </a:p>
        </p:txBody>
      </p:sp>
    </p:spTree>
    <p:extLst>
      <p:ext uri="{BB962C8B-B14F-4D97-AF65-F5344CB8AC3E}">
        <p14:creationId xmlns:p14="http://schemas.microsoft.com/office/powerpoint/2010/main" val="1037374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858DB5-4A69-2B20-0345-0534D2D2087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 name="Oval 2">
            <a:extLst>
              <a:ext uri="{FF2B5EF4-FFF2-40B4-BE49-F238E27FC236}">
                <a16:creationId xmlns:a16="http://schemas.microsoft.com/office/drawing/2014/main" id="{9DF84B5C-1D57-447C-35A5-60BF90465DAA}"/>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 name="Oval 3">
            <a:extLst>
              <a:ext uri="{FF2B5EF4-FFF2-40B4-BE49-F238E27FC236}">
                <a16:creationId xmlns:a16="http://schemas.microsoft.com/office/drawing/2014/main" id="{9CD5524A-0AB5-3DF3-5507-FB830A43CA00}"/>
              </a:ext>
            </a:extLst>
          </p:cNvPr>
          <p:cNvSpPr/>
          <p:nvPr/>
        </p:nvSpPr>
        <p:spPr>
          <a:xfrm>
            <a:off x="10600242"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6" name="Oval 5">
            <a:extLst>
              <a:ext uri="{FF2B5EF4-FFF2-40B4-BE49-F238E27FC236}">
                <a16:creationId xmlns:a16="http://schemas.microsoft.com/office/drawing/2014/main" id="{ACF041F8-B4C2-04DD-472B-F0505FBEB5B6}"/>
              </a:ext>
            </a:extLst>
          </p:cNvPr>
          <p:cNvSpPr/>
          <p:nvPr/>
        </p:nvSpPr>
        <p:spPr>
          <a:xfrm>
            <a:off x="5717197" y="317310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0" name="Oval 9">
            <a:extLst>
              <a:ext uri="{FF2B5EF4-FFF2-40B4-BE49-F238E27FC236}">
                <a16:creationId xmlns:a16="http://schemas.microsoft.com/office/drawing/2014/main" id="{5588BEB9-1A79-CA6C-032F-456C2B267093}"/>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1" name="Oval 10">
            <a:extLst>
              <a:ext uri="{FF2B5EF4-FFF2-40B4-BE49-F238E27FC236}">
                <a16:creationId xmlns:a16="http://schemas.microsoft.com/office/drawing/2014/main" id="{C8CBB01D-3887-3706-D0EA-768A0C767547}"/>
              </a:ext>
            </a:extLst>
          </p:cNvPr>
          <p:cNvSpPr/>
          <p:nvPr/>
        </p:nvSpPr>
        <p:spPr>
          <a:xfrm>
            <a:off x="8158719" y="2794302"/>
            <a:ext cx="757604" cy="757604"/>
          </a:xfrm>
          <a:prstGeom prst="ellipse">
            <a:avLst/>
          </a:prstGeom>
          <a:gradFill>
            <a:gsLst>
              <a:gs pos="0">
                <a:srgbClr val="FCEAFF"/>
              </a:gs>
              <a:gs pos="56000">
                <a:srgbClr val="48388C"/>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3" name="Oval 12">
            <a:extLst>
              <a:ext uri="{FF2B5EF4-FFF2-40B4-BE49-F238E27FC236}">
                <a16:creationId xmlns:a16="http://schemas.microsoft.com/office/drawing/2014/main" id="{47886E42-0241-51B7-95C4-679CB9123D69}"/>
              </a:ext>
            </a:extLst>
          </p:cNvPr>
          <p:cNvSpPr/>
          <p:nvPr/>
        </p:nvSpPr>
        <p:spPr>
          <a:xfrm>
            <a:off x="9379480"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5" name="Oval 14">
            <a:extLst>
              <a:ext uri="{FF2B5EF4-FFF2-40B4-BE49-F238E27FC236}">
                <a16:creationId xmlns:a16="http://schemas.microsoft.com/office/drawing/2014/main" id="{F35E74CF-4CCB-E746-2270-2310DA70AC6D}"/>
              </a:ext>
            </a:extLst>
          </p:cNvPr>
          <p:cNvSpPr/>
          <p:nvPr/>
        </p:nvSpPr>
        <p:spPr>
          <a:xfrm>
            <a:off x="6937957" y="316895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6" name="Oval 15">
            <a:extLst>
              <a:ext uri="{FF2B5EF4-FFF2-40B4-BE49-F238E27FC236}">
                <a16:creationId xmlns:a16="http://schemas.microsoft.com/office/drawing/2014/main" id="{1632E487-1AA0-8966-6A92-C1B0904F301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7" name="Oval 16">
            <a:extLst>
              <a:ext uri="{FF2B5EF4-FFF2-40B4-BE49-F238E27FC236}">
                <a16:creationId xmlns:a16="http://schemas.microsoft.com/office/drawing/2014/main" id="{99518261-8D7E-C4F2-DF95-D6234ACAB08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8" name="TextBox 17">
            <a:extLst>
              <a:ext uri="{FF2B5EF4-FFF2-40B4-BE49-F238E27FC236}">
                <a16:creationId xmlns:a16="http://schemas.microsoft.com/office/drawing/2014/main" id="{B268DE6A-6606-8B9D-B0CD-AAA47C3ED47E}"/>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19" name="TextBox 18">
            <a:extLst>
              <a:ext uri="{FF2B5EF4-FFF2-40B4-BE49-F238E27FC236}">
                <a16:creationId xmlns:a16="http://schemas.microsoft.com/office/drawing/2014/main" id="{8BD33F51-2E31-E763-5847-B888E7372067}"/>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0" name="TextBox 19">
            <a:extLst>
              <a:ext uri="{FF2B5EF4-FFF2-40B4-BE49-F238E27FC236}">
                <a16:creationId xmlns:a16="http://schemas.microsoft.com/office/drawing/2014/main" id="{173D3CF4-9231-5AF0-CB89-0F2FFE45FBDB}"/>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E02EDD90-77B7-0C4A-8F2F-2DDAF4967B46}"/>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3" name="TextBox 32">
            <a:extLst>
              <a:ext uri="{FF2B5EF4-FFF2-40B4-BE49-F238E27FC236}">
                <a16:creationId xmlns:a16="http://schemas.microsoft.com/office/drawing/2014/main" id="{71167B98-7FA5-4BFB-C661-1235B77484D1}"/>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4" name="TextBox 33">
            <a:extLst>
              <a:ext uri="{FF2B5EF4-FFF2-40B4-BE49-F238E27FC236}">
                <a16:creationId xmlns:a16="http://schemas.microsoft.com/office/drawing/2014/main" id="{98A96F4F-1248-4514-B0EE-BFCFE60E90B8}"/>
              </a:ext>
            </a:extLst>
          </p:cNvPr>
          <p:cNvSpPr txBox="1"/>
          <p:nvPr/>
        </p:nvSpPr>
        <p:spPr>
          <a:xfrm>
            <a:off x="4832808"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5" name="TextBox 34">
            <a:extLst>
              <a:ext uri="{FF2B5EF4-FFF2-40B4-BE49-F238E27FC236}">
                <a16:creationId xmlns:a16="http://schemas.microsoft.com/office/drawing/2014/main" id="{8AFC3AD7-82CC-5543-0E0A-F38EA4E84250}"/>
              </a:ext>
            </a:extLst>
          </p:cNvPr>
          <p:cNvSpPr txBox="1"/>
          <p:nvPr/>
        </p:nvSpPr>
        <p:spPr>
          <a:xfrm>
            <a:off x="9114788" y="1162323"/>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36" name="TextBox 35">
            <a:extLst>
              <a:ext uri="{FF2B5EF4-FFF2-40B4-BE49-F238E27FC236}">
                <a16:creationId xmlns:a16="http://schemas.microsoft.com/office/drawing/2014/main" id="{E2CD8D64-D387-3992-836A-8B7D3B8B4A51}"/>
              </a:ext>
            </a:extLst>
          </p:cNvPr>
          <p:cNvSpPr txBox="1"/>
          <p:nvPr/>
        </p:nvSpPr>
        <p:spPr>
          <a:xfrm>
            <a:off x="5950112"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4</a:t>
            </a:r>
          </a:p>
        </p:txBody>
      </p:sp>
      <p:sp>
        <p:nvSpPr>
          <p:cNvPr id="39" name="TextBox 38">
            <a:extLst>
              <a:ext uri="{FF2B5EF4-FFF2-40B4-BE49-F238E27FC236}">
                <a16:creationId xmlns:a16="http://schemas.microsoft.com/office/drawing/2014/main" id="{0A95E65A-B23A-98EE-01E3-AF7076D2A906}"/>
              </a:ext>
            </a:extLst>
          </p:cNvPr>
          <p:cNvSpPr txBox="1"/>
          <p:nvPr/>
        </p:nvSpPr>
        <p:spPr>
          <a:xfrm>
            <a:off x="7166091"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40" name="TextBox 39">
            <a:extLst>
              <a:ext uri="{FF2B5EF4-FFF2-40B4-BE49-F238E27FC236}">
                <a16:creationId xmlns:a16="http://schemas.microsoft.com/office/drawing/2014/main" id="{0BA510AE-A41C-F2C4-F612-396CC67950C1}"/>
              </a:ext>
            </a:extLst>
          </p:cNvPr>
          <p:cNvSpPr txBox="1"/>
          <p:nvPr/>
        </p:nvSpPr>
        <p:spPr>
          <a:xfrm>
            <a:off x="8396201" y="3970878"/>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1" name="TextBox 40">
            <a:extLst>
              <a:ext uri="{FF2B5EF4-FFF2-40B4-BE49-F238E27FC236}">
                <a16:creationId xmlns:a16="http://schemas.microsoft.com/office/drawing/2014/main" id="{DB759F8A-F661-5FB0-C1A6-2D7F2CFB2028}"/>
              </a:ext>
            </a:extLst>
          </p:cNvPr>
          <p:cNvSpPr txBox="1"/>
          <p:nvPr/>
        </p:nvSpPr>
        <p:spPr>
          <a:xfrm>
            <a:off x="9572451" y="3970878"/>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7</a:t>
            </a:r>
          </a:p>
        </p:txBody>
      </p:sp>
      <p:sp>
        <p:nvSpPr>
          <p:cNvPr id="42" name="TextBox 41">
            <a:extLst>
              <a:ext uri="{FF2B5EF4-FFF2-40B4-BE49-F238E27FC236}">
                <a16:creationId xmlns:a16="http://schemas.microsoft.com/office/drawing/2014/main" id="{740C1363-4C9C-7F8D-278C-510E5F6E87BE}"/>
              </a:ext>
            </a:extLst>
          </p:cNvPr>
          <p:cNvSpPr txBox="1"/>
          <p:nvPr/>
        </p:nvSpPr>
        <p:spPr>
          <a:xfrm>
            <a:off x="10842290" y="398366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1" name="TextBox 20">
            <a:extLst>
              <a:ext uri="{FF2B5EF4-FFF2-40B4-BE49-F238E27FC236}">
                <a16:creationId xmlns:a16="http://schemas.microsoft.com/office/drawing/2014/main" id="{9971B170-BA89-1AC3-92C0-9800598D5D6A}"/>
              </a:ext>
            </a:extLst>
          </p:cNvPr>
          <p:cNvSpPr txBox="1"/>
          <p:nvPr/>
        </p:nvSpPr>
        <p:spPr>
          <a:xfrm>
            <a:off x="3042134" y="4680015"/>
            <a:ext cx="6107761" cy="1938992"/>
          </a:xfrm>
          <a:prstGeom prst="rect">
            <a:avLst/>
          </a:prstGeom>
          <a:noFill/>
        </p:spPr>
        <p:txBody>
          <a:bodyPr wrap="none" rtlCol="0">
            <a:spAutoFit/>
          </a:bodyPr>
          <a:lstStyle/>
          <a:p>
            <a:pPr algn="ct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is Equal </a:t>
            </a:r>
            <a:b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to Key Value</a:t>
            </a:r>
          </a:p>
        </p:txBody>
      </p:sp>
      <p:cxnSp>
        <p:nvCxnSpPr>
          <p:cNvPr id="25" name="Straight Arrow Connector 24">
            <a:extLst>
              <a:ext uri="{FF2B5EF4-FFF2-40B4-BE49-F238E27FC236}">
                <a16:creationId xmlns:a16="http://schemas.microsoft.com/office/drawing/2014/main" id="{17C354EC-E609-A7F0-46A0-004D63578CAB}"/>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9E1EC46-B5A7-B04F-1B63-A1AF51E69B7C}"/>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0F9EADF-BA15-4E5D-53FC-92DE28BF749A}"/>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28" name="TextBox 27">
            <a:extLst>
              <a:ext uri="{FF2B5EF4-FFF2-40B4-BE49-F238E27FC236}">
                <a16:creationId xmlns:a16="http://schemas.microsoft.com/office/drawing/2014/main" id="{CE9D2B43-43CB-3ACD-1234-DBA980B9A14A}"/>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1692356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Straight Arrow Connector 24">
            <a:extLst>
              <a:ext uri="{FF2B5EF4-FFF2-40B4-BE49-F238E27FC236}">
                <a16:creationId xmlns:a16="http://schemas.microsoft.com/office/drawing/2014/main" id="{17C354EC-E609-A7F0-46A0-004D63578CAB}"/>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59E1EC46-B5A7-B04F-1B63-A1AF51E69B7C}"/>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0F9EADF-BA15-4E5D-53FC-92DE28BF749A}"/>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28" name="TextBox 27">
            <a:extLst>
              <a:ext uri="{FF2B5EF4-FFF2-40B4-BE49-F238E27FC236}">
                <a16:creationId xmlns:a16="http://schemas.microsoft.com/office/drawing/2014/main" id="{CE9D2B43-43CB-3ACD-1234-DBA980B9A14A}"/>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pic>
        <p:nvPicPr>
          <p:cNvPr id="12" name="Picture 11" descr="A computer screen shot of a program code&#10;&#10;Description automatically generated">
            <a:extLst>
              <a:ext uri="{FF2B5EF4-FFF2-40B4-BE49-F238E27FC236}">
                <a16:creationId xmlns:a16="http://schemas.microsoft.com/office/drawing/2014/main" id="{26F46FF3-2754-521B-4517-4225BC3688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6140" y="0"/>
            <a:ext cx="9179719" cy="6858000"/>
          </a:xfrm>
          <a:prstGeom prst="rect">
            <a:avLst/>
          </a:prstGeom>
        </p:spPr>
      </p:pic>
      <p:sp>
        <p:nvSpPr>
          <p:cNvPr id="14" name="TextBox 13">
            <a:extLst>
              <a:ext uri="{FF2B5EF4-FFF2-40B4-BE49-F238E27FC236}">
                <a16:creationId xmlns:a16="http://schemas.microsoft.com/office/drawing/2014/main" id="{A60A9F3A-F81B-94A5-4389-39823A74E04D}"/>
              </a:ext>
            </a:extLst>
          </p:cNvPr>
          <p:cNvSpPr txBox="1"/>
          <p:nvPr/>
        </p:nvSpPr>
        <p:spPr>
          <a:xfrm>
            <a:off x="3484547" y="-652151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Oval 21">
            <a:extLst>
              <a:ext uri="{FF2B5EF4-FFF2-40B4-BE49-F238E27FC236}">
                <a16:creationId xmlns:a16="http://schemas.microsoft.com/office/drawing/2014/main" id="{F5D80961-C184-E65D-C76C-1A4397E41FAD}"/>
              </a:ext>
            </a:extLst>
          </p:cNvPr>
          <p:cNvSpPr/>
          <p:nvPr/>
        </p:nvSpPr>
        <p:spPr>
          <a:xfrm>
            <a:off x="834154"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3" name="Oval 22">
            <a:extLst>
              <a:ext uri="{FF2B5EF4-FFF2-40B4-BE49-F238E27FC236}">
                <a16:creationId xmlns:a16="http://schemas.microsoft.com/office/drawing/2014/main" id="{99889E28-CE3D-7C96-9C35-545E47C8CEC4}"/>
              </a:ext>
            </a:extLst>
          </p:cNvPr>
          <p:cNvSpPr/>
          <p:nvPr/>
        </p:nvSpPr>
        <p:spPr>
          <a:xfrm>
            <a:off x="10600242"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29" name="Oval 28">
            <a:extLst>
              <a:ext uri="{FF2B5EF4-FFF2-40B4-BE49-F238E27FC236}">
                <a16:creationId xmlns:a16="http://schemas.microsoft.com/office/drawing/2014/main" id="{AB69D7C2-9D7F-F971-809A-7891D85B50AB}"/>
              </a:ext>
            </a:extLst>
          </p:cNvPr>
          <p:cNvSpPr/>
          <p:nvPr/>
        </p:nvSpPr>
        <p:spPr>
          <a:xfrm>
            <a:off x="5717197" y="-352233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0" name="Oval 29">
            <a:extLst>
              <a:ext uri="{FF2B5EF4-FFF2-40B4-BE49-F238E27FC236}">
                <a16:creationId xmlns:a16="http://schemas.microsoft.com/office/drawing/2014/main" id="{A4602455-B086-5B09-8369-2F76A99FDBB5}"/>
              </a:ext>
            </a:extLst>
          </p:cNvPr>
          <p:cNvSpPr/>
          <p:nvPr/>
        </p:nvSpPr>
        <p:spPr>
          <a:xfrm>
            <a:off x="3275675"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1" name="Oval 30">
            <a:extLst>
              <a:ext uri="{FF2B5EF4-FFF2-40B4-BE49-F238E27FC236}">
                <a16:creationId xmlns:a16="http://schemas.microsoft.com/office/drawing/2014/main" id="{43C43490-3413-32AB-4ABC-411D35C44C89}"/>
              </a:ext>
            </a:extLst>
          </p:cNvPr>
          <p:cNvSpPr/>
          <p:nvPr/>
        </p:nvSpPr>
        <p:spPr>
          <a:xfrm>
            <a:off x="8158719" y="-3901133"/>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32" name="Oval 31">
            <a:extLst>
              <a:ext uri="{FF2B5EF4-FFF2-40B4-BE49-F238E27FC236}">
                <a16:creationId xmlns:a16="http://schemas.microsoft.com/office/drawing/2014/main" id="{F07099EB-C4B7-5E0E-56EE-89C048B990AE}"/>
              </a:ext>
            </a:extLst>
          </p:cNvPr>
          <p:cNvSpPr/>
          <p:nvPr/>
        </p:nvSpPr>
        <p:spPr>
          <a:xfrm>
            <a:off x="9379480"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37" name="Oval 36">
            <a:extLst>
              <a:ext uri="{FF2B5EF4-FFF2-40B4-BE49-F238E27FC236}">
                <a16:creationId xmlns:a16="http://schemas.microsoft.com/office/drawing/2014/main" id="{FCD40B8B-0E44-6B79-0921-8B78302AFF13}"/>
              </a:ext>
            </a:extLst>
          </p:cNvPr>
          <p:cNvSpPr/>
          <p:nvPr/>
        </p:nvSpPr>
        <p:spPr>
          <a:xfrm>
            <a:off x="6937957"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38" name="Oval 37">
            <a:extLst>
              <a:ext uri="{FF2B5EF4-FFF2-40B4-BE49-F238E27FC236}">
                <a16:creationId xmlns:a16="http://schemas.microsoft.com/office/drawing/2014/main" id="{80ED5351-B98C-7F38-4D5E-330B8D270EDC}"/>
              </a:ext>
            </a:extLst>
          </p:cNvPr>
          <p:cNvSpPr/>
          <p:nvPr/>
        </p:nvSpPr>
        <p:spPr>
          <a:xfrm>
            <a:off x="4496435"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54989354-887E-5CA9-9542-11B4F543A601}"/>
              </a:ext>
            </a:extLst>
          </p:cNvPr>
          <p:cNvSpPr/>
          <p:nvPr/>
        </p:nvSpPr>
        <p:spPr>
          <a:xfrm>
            <a:off x="2054914"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A0F04690-8DE1-D6DF-F434-7E60FFF54A23}"/>
              </a:ext>
            </a:extLst>
          </p:cNvPr>
          <p:cNvSpPr txBox="1"/>
          <p:nvPr/>
        </p:nvSpPr>
        <p:spPr>
          <a:xfrm>
            <a:off x="107185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EBC23D75-BFF6-E994-6B7F-374F84697666}"/>
              </a:ext>
            </a:extLst>
          </p:cNvPr>
          <p:cNvSpPr txBox="1"/>
          <p:nvPr/>
        </p:nvSpPr>
        <p:spPr>
          <a:xfrm>
            <a:off x="229261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FEB011B7-EC27-71FA-6220-49610080BEDF}"/>
              </a:ext>
            </a:extLst>
          </p:cNvPr>
          <p:cNvSpPr txBox="1"/>
          <p:nvPr/>
        </p:nvSpPr>
        <p:spPr>
          <a:xfrm>
            <a:off x="351337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105FBBF7-BC5C-2829-9CFC-43CA0E2D397C}"/>
              </a:ext>
            </a:extLst>
          </p:cNvPr>
          <p:cNvSpPr txBox="1"/>
          <p:nvPr/>
        </p:nvSpPr>
        <p:spPr>
          <a:xfrm>
            <a:off x="4734133"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97BB5116-B4ED-D048-4657-6D95401760AB}"/>
              </a:ext>
            </a:extLst>
          </p:cNvPr>
          <p:cNvSpPr txBox="1"/>
          <p:nvPr/>
        </p:nvSpPr>
        <p:spPr>
          <a:xfrm>
            <a:off x="132446" y="-5533112"/>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49" name="TextBox 48">
            <a:extLst>
              <a:ext uri="{FF2B5EF4-FFF2-40B4-BE49-F238E27FC236}">
                <a16:creationId xmlns:a16="http://schemas.microsoft.com/office/drawing/2014/main" id="{07CE9EFF-A482-7B2E-8DD0-B4B0E1C62E80}"/>
              </a:ext>
            </a:extLst>
          </p:cNvPr>
          <p:cNvSpPr txBox="1"/>
          <p:nvPr/>
        </p:nvSpPr>
        <p:spPr>
          <a:xfrm>
            <a:off x="4832808" y="-5533112"/>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0" name="TextBox 49">
            <a:extLst>
              <a:ext uri="{FF2B5EF4-FFF2-40B4-BE49-F238E27FC236}">
                <a16:creationId xmlns:a16="http://schemas.microsoft.com/office/drawing/2014/main" id="{1E9DA213-AC44-65A0-7727-0B5B84A2357D}"/>
              </a:ext>
            </a:extLst>
          </p:cNvPr>
          <p:cNvSpPr txBox="1"/>
          <p:nvPr/>
        </p:nvSpPr>
        <p:spPr>
          <a:xfrm>
            <a:off x="9114788" y="-5533112"/>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51" name="TextBox 50">
            <a:extLst>
              <a:ext uri="{FF2B5EF4-FFF2-40B4-BE49-F238E27FC236}">
                <a16:creationId xmlns:a16="http://schemas.microsoft.com/office/drawing/2014/main" id="{FA1846E2-3137-2D39-BA9B-5ABD63369D3D}"/>
              </a:ext>
            </a:extLst>
          </p:cNvPr>
          <p:cNvSpPr txBox="1"/>
          <p:nvPr/>
        </p:nvSpPr>
        <p:spPr>
          <a:xfrm>
            <a:off x="5950112" y="-2712311"/>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4</a:t>
            </a:r>
          </a:p>
        </p:txBody>
      </p:sp>
      <p:sp>
        <p:nvSpPr>
          <p:cNvPr id="52" name="TextBox 51">
            <a:extLst>
              <a:ext uri="{FF2B5EF4-FFF2-40B4-BE49-F238E27FC236}">
                <a16:creationId xmlns:a16="http://schemas.microsoft.com/office/drawing/2014/main" id="{14475212-57B7-C9AB-47BD-390E78C44248}"/>
              </a:ext>
            </a:extLst>
          </p:cNvPr>
          <p:cNvSpPr txBox="1"/>
          <p:nvPr/>
        </p:nvSpPr>
        <p:spPr>
          <a:xfrm>
            <a:off x="7166091" y="-2712311"/>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10CE9280-B3C2-C2EA-D8AD-E2DFA8722904}"/>
              </a:ext>
            </a:extLst>
          </p:cNvPr>
          <p:cNvSpPr txBox="1"/>
          <p:nvPr/>
        </p:nvSpPr>
        <p:spPr>
          <a:xfrm>
            <a:off x="8396201" y="-2724557"/>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54" name="TextBox 53">
            <a:extLst>
              <a:ext uri="{FF2B5EF4-FFF2-40B4-BE49-F238E27FC236}">
                <a16:creationId xmlns:a16="http://schemas.microsoft.com/office/drawing/2014/main" id="{A3CFE099-31AE-D3A3-5DA6-88E93B32D283}"/>
              </a:ext>
            </a:extLst>
          </p:cNvPr>
          <p:cNvSpPr txBox="1"/>
          <p:nvPr/>
        </p:nvSpPr>
        <p:spPr>
          <a:xfrm>
            <a:off x="9572451" y="-272455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7</a:t>
            </a:r>
          </a:p>
        </p:txBody>
      </p:sp>
      <p:sp>
        <p:nvSpPr>
          <p:cNvPr id="55" name="TextBox 54">
            <a:extLst>
              <a:ext uri="{FF2B5EF4-FFF2-40B4-BE49-F238E27FC236}">
                <a16:creationId xmlns:a16="http://schemas.microsoft.com/office/drawing/2014/main" id="{56E11F49-8C81-80CF-580E-C169594566C4}"/>
              </a:ext>
            </a:extLst>
          </p:cNvPr>
          <p:cNvSpPr txBox="1"/>
          <p:nvPr/>
        </p:nvSpPr>
        <p:spPr>
          <a:xfrm>
            <a:off x="10842290" y="-2711768"/>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6" name="TextBox 55">
            <a:extLst>
              <a:ext uri="{FF2B5EF4-FFF2-40B4-BE49-F238E27FC236}">
                <a16:creationId xmlns:a16="http://schemas.microsoft.com/office/drawing/2014/main" id="{FE05804B-230C-535F-3497-D2D6D3705A0B}"/>
              </a:ext>
            </a:extLst>
          </p:cNvPr>
          <p:cNvSpPr txBox="1"/>
          <p:nvPr/>
        </p:nvSpPr>
        <p:spPr>
          <a:xfrm>
            <a:off x="3042134" y="-2015420"/>
            <a:ext cx="6107761" cy="1938992"/>
          </a:xfrm>
          <a:prstGeom prst="rect">
            <a:avLst/>
          </a:prstGeom>
          <a:noFill/>
        </p:spPr>
        <p:txBody>
          <a:bodyPr wrap="none" rtlCol="0">
            <a:spAutoFit/>
          </a:bodyPr>
          <a:lstStyle/>
          <a:p>
            <a:pPr algn="ct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is Equal </a:t>
            </a:r>
            <a:b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to Key Value</a:t>
            </a:r>
          </a:p>
        </p:txBody>
      </p:sp>
    </p:spTree>
    <p:extLst>
      <p:ext uri="{BB962C8B-B14F-4D97-AF65-F5344CB8AC3E}">
        <p14:creationId xmlns:p14="http://schemas.microsoft.com/office/powerpoint/2010/main" val="1622423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7267895"/>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5910649"/>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5253582"/>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4553403"/>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5E807C3-0EF4-88A6-F10D-B75844D49E65}"/>
              </a:ext>
            </a:extLst>
          </p:cNvPr>
          <p:cNvSpPr/>
          <p:nvPr/>
        </p:nvSpPr>
        <p:spPr>
          <a:xfrm>
            <a:off x="2743200" y="-5058228"/>
            <a:ext cx="6705600" cy="670560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2037D8F-3A3D-7ABE-1F80-C7DBD22F5864}"/>
              </a:ext>
            </a:extLst>
          </p:cNvPr>
          <p:cNvSpPr/>
          <p:nvPr/>
        </p:nvSpPr>
        <p:spPr>
          <a:xfrm>
            <a:off x="3248025" y="-4553403"/>
            <a:ext cx="5695950" cy="569595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2B94D810-6BF6-8D87-E70F-8B25353FB312}"/>
              </a:ext>
            </a:extLst>
          </p:cNvPr>
          <p:cNvSpPr txBox="1"/>
          <p:nvPr/>
        </p:nvSpPr>
        <p:spPr>
          <a:xfrm>
            <a:off x="1302657" y="-9544059"/>
            <a:ext cx="9586686" cy="3785652"/>
          </a:xfrm>
          <a:prstGeom prst="rect">
            <a:avLst/>
          </a:prstGeom>
          <a:noFill/>
          <a:effectLst/>
        </p:spPr>
        <p:txBody>
          <a:bodyPr wrap="square" rtlCol="0">
            <a:spAutoFit/>
          </a:bodyPr>
          <a:lstStyle/>
          <a:p>
            <a:pPr algn="ct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Searching</a:t>
            </a:r>
            <a:b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b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Algorithms</a:t>
            </a:r>
          </a:p>
        </p:txBody>
      </p:sp>
      <p:sp>
        <p:nvSpPr>
          <p:cNvPr id="2" name="TextBox 1">
            <a:extLst>
              <a:ext uri="{FF2B5EF4-FFF2-40B4-BE49-F238E27FC236}">
                <a16:creationId xmlns:a16="http://schemas.microsoft.com/office/drawing/2014/main" id="{24162F7C-DEFD-EB32-7D96-36C0995050BD}"/>
              </a:ext>
            </a:extLst>
          </p:cNvPr>
          <p:cNvSpPr txBox="1"/>
          <p:nvPr/>
        </p:nvSpPr>
        <p:spPr>
          <a:xfrm>
            <a:off x="2807279" y="2244374"/>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sp>
        <p:nvSpPr>
          <p:cNvPr id="3" name="TextBox 2">
            <a:extLst>
              <a:ext uri="{FF2B5EF4-FFF2-40B4-BE49-F238E27FC236}">
                <a16:creationId xmlns:a16="http://schemas.microsoft.com/office/drawing/2014/main" id="{FEF7297D-04EF-645C-87EE-D7449021FC67}"/>
              </a:ext>
            </a:extLst>
          </p:cNvPr>
          <p:cNvSpPr txBox="1"/>
          <p:nvPr/>
        </p:nvSpPr>
        <p:spPr>
          <a:xfrm>
            <a:off x="750585" y="3319674"/>
            <a:ext cx="9249648"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Fibonacci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Jump Search;</a:t>
            </a:r>
          </a:p>
        </p:txBody>
      </p:sp>
      <p:sp>
        <p:nvSpPr>
          <p:cNvPr id="4" name="TextBox 3">
            <a:extLst>
              <a:ext uri="{FF2B5EF4-FFF2-40B4-BE49-F238E27FC236}">
                <a16:creationId xmlns:a16="http://schemas.microsoft.com/office/drawing/2014/main" id="{DA722917-7201-3BA8-0B3B-FF01E951D120}"/>
              </a:ext>
            </a:extLst>
          </p:cNvPr>
          <p:cNvSpPr txBox="1"/>
          <p:nvPr/>
        </p:nvSpPr>
        <p:spPr>
          <a:xfrm>
            <a:off x="1887972" y="4775444"/>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Binary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Ternary Search;</a:t>
            </a:r>
          </a:p>
        </p:txBody>
      </p:sp>
      <p:cxnSp>
        <p:nvCxnSpPr>
          <p:cNvPr id="6" name="Straight Connector 5">
            <a:extLst>
              <a:ext uri="{FF2B5EF4-FFF2-40B4-BE49-F238E27FC236}">
                <a16:creationId xmlns:a16="http://schemas.microsoft.com/office/drawing/2014/main" id="{B2305B83-7963-6C0E-D260-7B19058B20D9}"/>
              </a:ext>
            </a:extLst>
          </p:cNvPr>
          <p:cNvCxnSpPr>
            <a:cxnSpLocks/>
          </p:cNvCxnSpPr>
          <p:nvPr/>
        </p:nvCxnSpPr>
        <p:spPr>
          <a:xfrm>
            <a:off x="2921000" y="3162300"/>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280542D-798D-76B1-3BDB-DDB92C6F71EB}"/>
              </a:ext>
            </a:extLst>
          </p:cNvPr>
          <p:cNvSpPr txBox="1"/>
          <p:nvPr/>
        </p:nvSpPr>
        <p:spPr>
          <a:xfrm>
            <a:off x="-7128082" y="289705"/>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8" name="TextBox 7">
            <a:extLst>
              <a:ext uri="{FF2B5EF4-FFF2-40B4-BE49-F238E27FC236}">
                <a16:creationId xmlns:a16="http://schemas.microsoft.com/office/drawing/2014/main" id="{226EC3C3-2E17-C9EB-8660-4960056A6FE4}"/>
              </a:ext>
            </a:extLst>
          </p:cNvPr>
          <p:cNvSpPr txBox="1"/>
          <p:nvPr/>
        </p:nvSpPr>
        <p:spPr>
          <a:xfrm>
            <a:off x="12356392" y="1305368"/>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9" name="Straight Connector 8">
            <a:extLst>
              <a:ext uri="{FF2B5EF4-FFF2-40B4-BE49-F238E27FC236}">
                <a16:creationId xmlns:a16="http://schemas.microsoft.com/office/drawing/2014/main" id="{E37DBFDF-1F88-9E2B-FBD2-C903F17348B9}"/>
              </a:ext>
            </a:extLst>
          </p:cNvPr>
          <p:cNvCxnSpPr/>
          <p:nvPr/>
        </p:nvCxnSpPr>
        <p:spPr>
          <a:xfrm>
            <a:off x="12356393"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9434BCE-F815-74AF-5E90-31D54A35B611}"/>
              </a:ext>
            </a:extLst>
          </p:cNvPr>
          <p:cNvCxnSpPr/>
          <p:nvPr/>
        </p:nvCxnSpPr>
        <p:spPr>
          <a:xfrm>
            <a:off x="12299243"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38624A3-AC68-DED5-4035-FEF1B0BAF77E}"/>
              </a:ext>
            </a:extLst>
          </p:cNvPr>
          <p:cNvCxnSpPr/>
          <p:nvPr/>
        </p:nvCxnSpPr>
        <p:spPr>
          <a:xfrm rot="10800000">
            <a:off x="20826148" y="1638300"/>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0FD00BE-1089-E259-71A0-BCD804791CE0}"/>
              </a:ext>
            </a:extLst>
          </p:cNvPr>
          <p:cNvCxnSpPr/>
          <p:nvPr/>
        </p:nvCxnSpPr>
        <p:spPr>
          <a:xfrm rot="10800000">
            <a:off x="20426098" y="190455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8C46720-F212-8376-DEE9-7A3AC69E6F62}"/>
              </a:ext>
            </a:extLst>
          </p:cNvPr>
          <p:cNvSpPr txBox="1"/>
          <p:nvPr/>
        </p:nvSpPr>
        <p:spPr>
          <a:xfrm>
            <a:off x="-7185232" y="2587288"/>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9A412D0D-CB40-B732-FAF1-DCDEFF07DA5C}"/>
              </a:ext>
            </a:extLst>
          </p:cNvPr>
          <p:cNvSpPr txBox="1"/>
          <p:nvPr/>
        </p:nvSpPr>
        <p:spPr>
          <a:xfrm>
            <a:off x="12355533" y="4583816"/>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Tree>
    <p:extLst>
      <p:ext uri="{BB962C8B-B14F-4D97-AF65-F5344CB8AC3E}">
        <p14:creationId xmlns:p14="http://schemas.microsoft.com/office/powerpoint/2010/main" val="2663580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2CC97B6B-2FC4-23AD-0155-D67A5C316F29}"/>
              </a:ext>
            </a:extLst>
          </p:cNvPr>
          <p:cNvSpPr/>
          <p:nvPr/>
        </p:nvSpPr>
        <p:spPr>
          <a:xfrm>
            <a:off x="1304112" y="4601855"/>
            <a:ext cx="6057900" cy="1125845"/>
          </a:xfrm>
          <a:custGeom>
            <a:avLst/>
            <a:gdLst>
              <a:gd name="connsiteX0" fmla="*/ 0 w 6057900"/>
              <a:gd name="connsiteY0" fmla="*/ 1125845 h 1125845"/>
              <a:gd name="connsiteX1" fmla="*/ 2933700 w 6057900"/>
              <a:gd name="connsiteY1" fmla="*/ 147945 h 1125845"/>
              <a:gd name="connsiteX2" fmla="*/ 6057900 w 6057900"/>
              <a:gd name="connsiteY2" fmla="*/ 20945 h 1125845"/>
            </a:gdLst>
            <a:ahLst/>
            <a:cxnLst>
              <a:cxn ang="0">
                <a:pos x="connsiteX0" y="connsiteY0"/>
              </a:cxn>
              <a:cxn ang="0">
                <a:pos x="connsiteX1" y="connsiteY1"/>
              </a:cxn>
              <a:cxn ang="0">
                <a:pos x="connsiteX2" y="connsiteY2"/>
              </a:cxn>
            </a:cxnLst>
            <a:rect l="l" t="t" r="r" b="b"/>
            <a:pathLst>
              <a:path w="6057900" h="1125845">
                <a:moveTo>
                  <a:pt x="0" y="1125845"/>
                </a:moveTo>
                <a:cubicBezTo>
                  <a:pt x="962025" y="728970"/>
                  <a:pt x="1924050" y="332095"/>
                  <a:pt x="2933700" y="147945"/>
                </a:cubicBezTo>
                <a:cubicBezTo>
                  <a:pt x="3943350" y="-36205"/>
                  <a:pt x="5000625" y="-7630"/>
                  <a:pt x="6057900" y="20945"/>
                </a:cubicBezTo>
              </a:path>
            </a:pathLst>
          </a:custGeom>
          <a:noFill/>
          <a:ln w="1143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42199E65-3D04-9CA0-91A3-7880DFD63AE9}"/>
              </a:ext>
            </a:extLst>
          </p:cNvPr>
          <p:cNvCxnSpPr>
            <a:cxnSpLocks/>
          </p:cNvCxnSpPr>
          <p:nvPr/>
        </p:nvCxnSpPr>
        <p:spPr>
          <a:xfrm flipV="1">
            <a:off x="1249615" y="1015636"/>
            <a:ext cx="4786745" cy="4786745"/>
          </a:xfrm>
          <a:prstGeom prst="line">
            <a:avLst/>
          </a:prstGeom>
          <a:ln w="11430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7E4FC33-25D0-F868-4A0A-61CDBF0677EC}"/>
              </a:ext>
            </a:extLst>
          </p:cNvPr>
          <p:cNvCxnSpPr>
            <a:cxnSpLocks/>
          </p:cNvCxnSpPr>
          <p:nvPr/>
        </p:nvCxnSpPr>
        <p:spPr>
          <a:xfrm rot="5400000" flipV="1">
            <a:off x="3867040"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BEF206-07F6-25B4-B78F-CED409F244BF}"/>
              </a:ext>
            </a:extLst>
          </p:cNvPr>
          <p:cNvCxnSpPr>
            <a:cxnSpLocks/>
          </p:cNvCxnSpPr>
          <p:nvPr/>
        </p:nvCxnSpPr>
        <p:spPr>
          <a:xfrm flipV="1">
            <a:off x="1249613" y="394136"/>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397EC22-7E4B-813D-281C-C238CCAAA1E3}"/>
              </a:ext>
            </a:extLst>
          </p:cNvPr>
          <p:cNvSpPr txBox="1"/>
          <p:nvPr/>
        </p:nvSpPr>
        <p:spPr>
          <a:xfrm>
            <a:off x="2896177"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619A1EFF-3DA8-4C35-B5E5-7EB193E51A44}"/>
              </a:ext>
            </a:extLst>
          </p:cNvPr>
          <p:cNvSpPr txBox="1"/>
          <p:nvPr/>
        </p:nvSpPr>
        <p:spPr>
          <a:xfrm rot="16200000">
            <a:off x="-1292220" y="2667135"/>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
        <p:nvSpPr>
          <p:cNvPr id="3" name="TextBox 2">
            <a:extLst>
              <a:ext uri="{FF2B5EF4-FFF2-40B4-BE49-F238E27FC236}">
                <a16:creationId xmlns:a16="http://schemas.microsoft.com/office/drawing/2014/main" id="{E1C37548-8353-F355-653A-FA9DFB31D839}"/>
              </a:ext>
            </a:extLst>
          </p:cNvPr>
          <p:cNvSpPr txBox="1"/>
          <p:nvPr/>
        </p:nvSpPr>
        <p:spPr>
          <a:xfrm>
            <a:off x="5165630" y="2459504"/>
            <a:ext cx="6995826" cy="1938992"/>
          </a:xfrm>
          <a:prstGeom prst="rect">
            <a:avLst/>
          </a:prstGeom>
          <a:noFill/>
        </p:spPr>
        <p:txBody>
          <a:bodyPr wrap="none" rtlCol="0">
            <a:spAutoFit/>
          </a:bodyPr>
          <a:lstStyle/>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Time Complexity:</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O(log n)</a:t>
            </a:r>
          </a:p>
        </p:txBody>
      </p:sp>
      <p:sp>
        <p:nvSpPr>
          <p:cNvPr id="29" name="TextBox 28">
            <a:extLst>
              <a:ext uri="{FF2B5EF4-FFF2-40B4-BE49-F238E27FC236}">
                <a16:creationId xmlns:a16="http://schemas.microsoft.com/office/drawing/2014/main" id="{2D19C410-F01B-4AB9-4503-B1B933918ED4}"/>
              </a:ext>
            </a:extLst>
          </p:cNvPr>
          <p:cNvSpPr txBox="1"/>
          <p:nvPr/>
        </p:nvSpPr>
        <p:spPr>
          <a:xfrm>
            <a:off x="5664511" y="4171724"/>
            <a:ext cx="1273446" cy="369332"/>
          </a:xfrm>
          <a:prstGeom prst="rect">
            <a:avLst/>
          </a:prstGeom>
          <a:noFill/>
        </p:spPr>
        <p:txBody>
          <a:bodyPr wrap="square">
            <a:spAutoFit/>
          </a:bodyPr>
          <a:lstStyle/>
          <a:p>
            <a:pPr algn="ctr"/>
            <a:r>
              <a:rPr lang="en-US" sz="1800" dirty="0">
                <a:solidFill>
                  <a:srgbClr val="843C0C"/>
                </a:solidFill>
                <a:latin typeface="Poppins SemiBold" panose="00000700000000000000" pitchFamily="2" charset="0"/>
                <a:cs typeface="Poppins SemiBold" panose="00000700000000000000" pitchFamily="2" charset="0"/>
              </a:rPr>
              <a:t>O(log n)</a:t>
            </a:r>
          </a:p>
        </p:txBody>
      </p:sp>
      <p:sp>
        <p:nvSpPr>
          <p:cNvPr id="30" name="TextBox 29">
            <a:extLst>
              <a:ext uri="{FF2B5EF4-FFF2-40B4-BE49-F238E27FC236}">
                <a16:creationId xmlns:a16="http://schemas.microsoft.com/office/drawing/2014/main" id="{B0B8E865-34C8-0D4B-5EE5-8C85DD729AA9}"/>
              </a:ext>
            </a:extLst>
          </p:cNvPr>
          <p:cNvSpPr txBox="1"/>
          <p:nvPr/>
        </p:nvSpPr>
        <p:spPr>
          <a:xfrm rot="18943318">
            <a:off x="4933601" y="1143488"/>
            <a:ext cx="829985" cy="369332"/>
          </a:xfrm>
          <a:prstGeom prst="rect">
            <a:avLst/>
          </a:prstGeom>
          <a:noFill/>
        </p:spPr>
        <p:txBody>
          <a:bodyPr wrap="square">
            <a:spAutoFit/>
          </a:bodyPr>
          <a:lstStyle/>
          <a:p>
            <a:pPr algn="ctr"/>
            <a:r>
              <a:rPr lang="en-US" sz="1800" dirty="0">
                <a:solidFill>
                  <a:srgbClr val="70AD47"/>
                </a:solidFill>
                <a:latin typeface="Poppins SemiBold" panose="00000700000000000000" pitchFamily="2" charset="0"/>
                <a:cs typeface="Poppins SemiBold" panose="00000700000000000000" pitchFamily="2" charset="0"/>
              </a:rPr>
              <a:t>O(n)</a:t>
            </a:r>
          </a:p>
        </p:txBody>
      </p:sp>
      <p:sp>
        <p:nvSpPr>
          <p:cNvPr id="5" name="TextBox 4">
            <a:extLst>
              <a:ext uri="{FF2B5EF4-FFF2-40B4-BE49-F238E27FC236}">
                <a16:creationId xmlns:a16="http://schemas.microsoft.com/office/drawing/2014/main" id="{C18E8695-9F79-84D7-66AA-C621A90DDA4F}"/>
              </a:ext>
            </a:extLst>
          </p:cNvPr>
          <p:cNvSpPr txBox="1"/>
          <p:nvPr/>
        </p:nvSpPr>
        <p:spPr>
          <a:xfrm>
            <a:off x="3484547" y="-652151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7" name="Oval 6">
            <a:extLst>
              <a:ext uri="{FF2B5EF4-FFF2-40B4-BE49-F238E27FC236}">
                <a16:creationId xmlns:a16="http://schemas.microsoft.com/office/drawing/2014/main" id="{C416C80F-2907-FCC8-4AA4-2188AE75D8A8}"/>
              </a:ext>
            </a:extLst>
          </p:cNvPr>
          <p:cNvSpPr/>
          <p:nvPr/>
        </p:nvSpPr>
        <p:spPr>
          <a:xfrm>
            <a:off x="834154"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8" name="Oval 7">
            <a:extLst>
              <a:ext uri="{FF2B5EF4-FFF2-40B4-BE49-F238E27FC236}">
                <a16:creationId xmlns:a16="http://schemas.microsoft.com/office/drawing/2014/main" id="{D6CA592C-233C-81AC-2878-ABE03FD9DFC7}"/>
              </a:ext>
            </a:extLst>
          </p:cNvPr>
          <p:cNvSpPr/>
          <p:nvPr/>
        </p:nvSpPr>
        <p:spPr>
          <a:xfrm>
            <a:off x="10600242"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9" name="Oval 8">
            <a:extLst>
              <a:ext uri="{FF2B5EF4-FFF2-40B4-BE49-F238E27FC236}">
                <a16:creationId xmlns:a16="http://schemas.microsoft.com/office/drawing/2014/main" id="{E35143BC-46F9-1002-2B9F-0688FE4B1B15}"/>
              </a:ext>
            </a:extLst>
          </p:cNvPr>
          <p:cNvSpPr/>
          <p:nvPr/>
        </p:nvSpPr>
        <p:spPr>
          <a:xfrm>
            <a:off x="5717197" y="-352233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2" name="Oval 11">
            <a:extLst>
              <a:ext uri="{FF2B5EF4-FFF2-40B4-BE49-F238E27FC236}">
                <a16:creationId xmlns:a16="http://schemas.microsoft.com/office/drawing/2014/main" id="{37C5E892-7B14-06F7-CB07-ECA069D7FF40}"/>
              </a:ext>
            </a:extLst>
          </p:cNvPr>
          <p:cNvSpPr/>
          <p:nvPr/>
        </p:nvSpPr>
        <p:spPr>
          <a:xfrm>
            <a:off x="3275675"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4" name="Oval 13">
            <a:extLst>
              <a:ext uri="{FF2B5EF4-FFF2-40B4-BE49-F238E27FC236}">
                <a16:creationId xmlns:a16="http://schemas.microsoft.com/office/drawing/2014/main" id="{C6909AB0-8CF4-A458-666F-FF08C52120CB}"/>
              </a:ext>
            </a:extLst>
          </p:cNvPr>
          <p:cNvSpPr/>
          <p:nvPr/>
        </p:nvSpPr>
        <p:spPr>
          <a:xfrm>
            <a:off x="8158719" y="-3901133"/>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7" name="Oval 16">
            <a:extLst>
              <a:ext uri="{FF2B5EF4-FFF2-40B4-BE49-F238E27FC236}">
                <a16:creationId xmlns:a16="http://schemas.microsoft.com/office/drawing/2014/main" id="{054E5F2B-4B00-8FAC-AAFD-BA6761A568DB}"/>
              </a:ext>
            </a:extLst>
          </p:cNvPr>
          <p:cNvSpPr/>
          <p:nvPr/>
        </p:nvSpPr>
        <p:spPr>
          <a:xfrm>
            <a:off x="9379480"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8" name="Oval 17">
            <a:extLst>
              <a:ext uri="{FF2B5EF4-FFF2-40B4-BE49-F238E27FC236}">
                <a16:creationId xmlns:a16="http://schemas.microsoft.com/office/drawing/2014/main" id="{B4782F65-A7A5-257F-4D2A-9D2C5C228D5F}"/>
              </a:ext>
            </a:extLst>
          </p:cNvPr>
          <p:cNvSpPr/>
          <p:nvPr/>
        </p:nvSpPr>
        <p:spPr>
          <a:xfrm>
            <a:off x="6937957" y="-352647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9" name="Oval 18">
            <a:extLst>
              <a:ext uri="{FF2B5EF4-FFF2-40B4-BE49-F238E27FC236}">
                <a16:creationId xmlns:a16="http://schemas.microsoft.com/office/drawing/2014/main" id="{098A2040-D3E6-D9AB-A5BF-7EB520F3468B}"/>
              </a:ext>
            </a:extLst>
          </p:cNvPr>
          <p:cNvSpPr/>
          <p:nvPr/>
        </p:nvSpPr>
        <p:spPr>
          <a:xfrm>
            <a:off x="4496435"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20" name="Oval 19">
            <a:extLst>
              <a:ext uri="{FF2B5EF4-FFF2-40B4-BE49-F238E27FC236}">
                <a16:creationId xmlns:a16="http://schemas.microsoft.com/office/drawing/2014/main" id="{FA6D70AE-1678-2403-4638-EAAF56F36CCC}"/>
              </a:ext>
            </a:extLst>
          </p:cNvPr>
          <p:cNvSpPr/>
          <p:nvPr/>
        </p:nvSpPr>
        <p:spPr>
          <a:xfrm>
            <a:off x="2054914" y="-3514034"/>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24" name="TextBox 23">
            <a:extLst>
              <a:ext uri="{FF2B5EF4-FFF2-40B4-BE49-F238E27FC236}">
                <a16:creationId xmlns:a16="http://schemas.microsoft.com/office/drawing/2014/main" id="{A8EE806F-8474-BB19-46C9-6008369C13E3}"/>
              </a:ext>
            </a:extLst>
          </p:cNvPr>
          <p:cNvSpPr txBox="1"/>
          <p:nvPr/>
        </p:nvSpPr>
        <p:spPr>
          <a:xfrm>
            <a:off x="107185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5" name="TextBox 24">
            <a:extLst>
              <a:ext uri="{FF2B5EF4-FFF2-40B4-BE49-F238E27FC236}">
                <a16:creationId xmlns:a16="http://schemas.microsoft.com/office/drawing/2014/main" id="{0BD5A7FF-4A88-76E7-70AA-CF02A44D0914}"/>
              </a:ext>
            </a:extLst>
          </p:cNvPr>
          <p:cNvSpPr txBox="1"/>
          <p:nvPr/>
        </p:nvSpPr>
        <p:spPr>
          <a:xfrm>
            <a:off x="229261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8" name="TextBox 27">
            <a:extLst>
              <a:ext uri="{FF2B5EF4-FFF2-40B4-BE49-F238E27FC236}">
                <a16:creationId xmlns:a16="http://schemas.microsoft.com/office/drawing/2014/main" id="{E3614A1C-45FC-6C02-B9CD-3AF98B5E8707}"/>
              </a:ext>
            </a:extLst>
          </p:cNvPr>
          <p:cNvSpPr txBox="1"/>
          <p:nvPr/>
        </p:nvSpPr>
        <p:spPr>
          <a:xfrm>
            <a:off x="3513372"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39" name="TextBox 38">
            <a:extLst>
              <a:ext uri="{FF2B5EF4-FFF2-40B4-BE49-F238E27FC236}">
                <a16:creationId xmlns:a16="http://schemas.microsoft.com/office/drawing/2014/main" id="{3CED68A3-7024-5E3C-4B08-238ECDBC1912}"/>
              </a:ext>
            </a:extLst>
          </p:cNvPr>
          <p:cNvSpPr txBox="1"/>
          <p:nvPr/>
        </p:nvSpPr>
        <p:spPr>
          <a:xfrm>
            <a:off x="4734133" y="-2712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0" name="TextBox 39">
            <a:extLst>
              <a:ext uri="{FF2B5EF4-FFF2-40B4-BE49-F238E27FC236}">
                <a16:creationId xmlns:a16="http://schemas.microsoft.com/office/drawing/2014/main" id="{9F2B897D-4D9E-0C60-159A-ED862C4330AC}"/>
              </a:ext>
            </a:extLst>
          </p:cNvPr>
          <p:cNvSpPr txBox="1"/>
          <p:nvPr/>
        </p:nvSpPr>
        <p:spPr>
          <a:xfrm>
            <a:off x="132446" y="-5533112"/>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41" name="TextBox 40">
            <a:extLst>
              <a:ext uri="{FF2B5EF4-FFF2-40B4-BE49-F238E27FC236}">
                <a16:creationId xmlns:a16="http://schemas.microsoft.com/office/drawing/2014/main" id="{B2BB914C-F580-F0C3-E8F2-E9002A3056FF}"/>
              </a:ext>
            </a:extLst>
          </p:cNvPr>
          <p:cNvSpPr txBox="1"/>
          <p:nvPr/>
        </p:nvSpPr>
        <p:spPr>
          <a:xfrm>
            <a:off x="4832808" y="-5533112"/>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42" name="TextBox 41">
            <a:extLst>
              <a:ext uri="{FF2B5EF4-FFF2-40B4-BE49-F238E27FC236}">
                <a16:creationId xmlns:a16="http://schemas.microsoft.com/office/drawing/2014/main" id="{34F7E902-D4AB-299B-C7B2-3E4FDDF1A0D8}"/>
              </a:ext>
            </a:extLst>
          </p:cNvPr>
          <p:cNvSpPr txBox="1"/>
          <p:nvPr/>
        </p:nvSpPr>
        <p:spPr>
          <a:xfrm>
            <a:off x="9114788" y="-5533112"/>
            <a:ext cx="250421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 4</a:t>
            </a:r>
          </a:p>
        </p:txBody>
      </p:sp>
      <p:sp>
        <p:nvSpPr>
          <p:cNvPr id="43" name="TextBox 42">
            <a:extLst>
              <a:ext uri="{FF2B5EF4-FFF2-40B4-BE49-F238E27FC236}">
                <a16:creationId xmlns:a16="http://schemas.microsoft.com/office/drawing/2014/main" id="{644488EC-50A3-0C68-B1EF-FA76A48AF4B2}"/>
              </a:ext>
            </a:extLst>
          </p:cNvPr>
          <p:cNvSpPr txBox="1"/>
          <p:nvPr/>
        </p:nvSpPr>
        <p:spPr>
          <a:xfrm>
            <a:off x="5950112" y="-2712311"/>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4</a:t>
            </a:r>
          </a:p>
        </p:txBody>
      </p:sp>
      <p:sp>
        <p:nvSpPr>
          <p:cNvPr id="44" name="TextBox 43">
            <a:extLst>
              <a:ext uri="{FF2B5EF4-FFF2-40B4-BE49-F238E27FC236}">
                <a16:creationId xmlns:a16="http://schemas.microsoft.com/office/drawing/2014/main" id="{91C3DF47-843A-BAFA-C7BC-FEBABF1A03A3}"/>
              </a:ext>
            </a:extLst>
          </p:cNvPr>
          <p:cNvSpPr txBox="1"/>
          <p:nvPr/>
        </p:nvSpPr>
        <p:spPr>
          <a:xfrm>
            <a:off x="7166091" y="-2712311"/>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46" name="TextBox 45">
            <a:extLst>
              <a:ext uri="{FF2B5EF4-FFF2-40B4-BE49-F238E27FC236}">
                <a16:creationId xmlns:a16="http://schemas.microsoft.com/office/drawing/2014/main" id="{12C8E99C-664B-642A-CC84-112512839202}"/>
              </a:ext>
            </a:extLst>
          </p:cNvPr>
          <p:cNvSpPr txBox="1"/>
          <p:nvPr/>
        </p:nvSpPr>
        <p:spPr>
          <a:xfrm>
            <a:off x="8396201" y="-2724557"/>
            <a:ext cx="282208" cy="400110"/>
          </a:xfrm>
          <a:prstGeom prst="rect">
            <a:avLst/>
          </a:prstGeom>
          <a:noFill/>
        </p:spPr>
        <p:txBody>
          <a:bodyPr wrap="square" rtlCol="0">
            <a:spAutoFit/>
          </a:bodyPr>
          <a:lstStyle/>
          <a:p>
            <a:pPr algn="ctr"/>
            <a:r>
              <a:rPr lang="en-US" sz="2000" dirty="0">
                <a:gradFill>
                  <a:gsLst>
                    <a:gs pos="0">
                      <a:srgbClr val="92D050"/>
                    </a:gs>
                    <a:gs pos="8280">
                      <a:srgbClr val="84CA4E"/>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55" name="TextBox 54">
            <a:extLst>
              <a:ext uri="{FF2B5EF4-FFF2-40B4-BE49-F238E27FC236}">
                <a16:creationId xmlns:a16="http://schemas.microsoft.com/office/drawing/2014/main" id="{26232156-FBE0-EB38-5A97-E58750E8A97F}"/>
              </a:ext>
            </a:extLst>
          </p:cNvPr>
          <p:cNvSpPr txBox="1"/>
          <p:nvPr/>
        </p:nvSpPr>
        <p:spPr>
          <a:xfrm>
            <a:off x="9572451" y="-272455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7</a:t>
            </a:r>
          </a:p>
        </p:txBody>
      </p:sp>
      <p:sp>
        <p:nvSpPr>
          <p:cNvPr id="56" name="TextBox 55">
            <a:extLst>
              <a:ext uri="{FF2B5EF4-FFF2-40B4-BE49-F238E27FC236}">
                <a16:creationId xmlns:a16="http://schemas.microsoft.com/office/drawing/2014/main" id="{99898927-C738-18E5-42FD-280868CAD58F}"/>
              </a:ext>
            </a:extLst>
          </p:cNvPr>
          <p:cNvSpPr txBox="1"/>
          <p:nvPr/>
        </p:nvSpPr>
        <p:spPr>
          <a:xfrm>
            <a:off x="10842290" y="-2711768"/>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7" name="TextBox 56">
            <a:extLst>
              <a:ext uri="{FF2B5EF4-FFF2-40B4-BE49-F238E27FC236}">
                <a16:creationId xmlns:a16="http://schemas.microsoft.com/office/drawing/2014/main" id="{1F8F931E-5CE7-768B-33BE-F44F3B74EB90}"/>
              </a:ext>
            </a:extLst>
          </p:cNvPr>
          <p:cNvSpPr txBox="1"/>
          <p:nvPr/>
        </p:nvSpPr>
        <p:spPr>
          <a:xfrm>
            <a:off x="3042134" y="-2015420"/>
            <a:ext cx="6107761" cy="1938992"/>
          </a:xfrm>
          <a:prstGeom prst="rect">
            <a:avLst/>
          </a:prstGeom>
          <a:noFill/>
        </p:spPr>
        <p:txBody>
          <a:bodyPr wrap="none" rtlCol="0">
            <a:spAutoFit/>
          </a:bodyPr>
          <a:lstStyle/>
          <a:p>
            <a:pPr algn="ct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is Equal </a:t>
            </a:r>
            <a:b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6000">
                      <a:srgbClr val="269F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to Key Value</a:t>
            </a:r>
          </a:p>
        </p:txBody>
      </p:sp>
      <p:sp>
        <p:nvSpPr>
          <p:cNvPr id="58" name="TextBox 57">
            <a:extLst>
              <a:ext uri="{FF2B5EF4-FFF2-40B4-BE49-F238E27FC236}">
                <a16:creationId xmlns:a16="http://schemas.microsoft.com/office/drawing/2014/main" id="{107D3959-2258-1541-C01D-3AEC1D650A59}"/>
              </a:ext>
            </a:extLst>
          </p:cNvPr>
          <p:cNvSpPr txBox="1"/>
          <p:nvPr/>
        </p:nvSpPr>
        <p:spPr>
          <a:xfrm>
            <a:off x="-5566547" y="289705"/>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59" name="TextBox 58">
            <a:extLst>
              <a:ext uri="{FF2B5EF4-FFF2-40B4-BE49-F238E27FC236}">
                <a16:creationId xmlns:a16="http://schemas.microsoft.com/office/drawing/2014/main" id="{A84B37EB-7163-E304-87D6-175FAFBE77FD}"/>
              </a:ext>
            </a:extLst>
          </p:cNvPr>
          <p:cNvSpPr txBox="1"/>
          <p:nvPr/>
        </p:nvSpPr>
        <p:spPr>
          <a:xfrm>
            <a:off x="12485882" y="1305368"/>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60" name="Straight Connector 59">
            <a:extLst>
              <a:ext uri="{FF2B5EF4-FFF2-40B4-BE49-F238E27FC236}">
                <a16:creationId xmlns:a16="http://schemas.microsoft.com/office/drawing/2014/main" id="{D8064E5B-D53F-FF2A-11BD-397CF0084D3B}"/>
              </a:ext>
            </a:extLst>
          </p:cNvPr>
          <p:cNvCxnSpPr/>
          <p:nvPr/>
        </p:nvCxnSpPr>
        <p:spPr>
          <a:xfrm>
            <a:off x="12485883"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1730CEA-39BC-FD91-8654-6547C843EB0A}"/>
              </a:ext>
            </a:extLst>
          </p:cNvPr>
          <p:cNvCxnSpPr/>
          <p:nvPr/>
        </p:nvCxnSpPr>
        <p:spPr>
          <a:xfrm>
            <a:off x="12428733"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194043E-C744-6697-F538-F60D2F995F33}"/>
              </a:ext>
            </a:extLst>
          </p:cNvPr>
          <p:cNvCxnSpPr/>
          <p:nvPr/>
        </p:nvCxnSpPr>
        <p:spPr>
          <a:xfrm rot="10800000">
            <a:off x="22189091" y="194601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A2CF282-91FA-A938-66C3-544692035BD9}"/>
              </a:ext>
            </a:extLst>
          </p:cNvPr>
          <p:cNvCxnSpPr/>
          <p:nvPr/>
        </p:nvCxnSpPr>
        <p:spPr>
          <a:xfrm rot="10800000">
            <a:off x="21789041" y="2212271"/>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E3731F8B-F0FE-C981-B81F-2FC5F65DF0A0}"/>
              </a:ext>
            </a:extLst>
          </p:cNvPr>
          <p:cNvSpPr txBox="1"/>
          <p:nvPr/>
        </p:nvSpPr>
        <p:spPr>
          <a:xfrm>
            <a:off x="-5566547"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67" name="TextBox 66">
            <a:extLst>
              <a:ext uri="{FF2B5EF4-FFF2-40B4-BE49-F238E27FC236}">
                <a16:creationId xmlns:a16="http://schemas.microsoft.com/office/drawing/2014/main" id="{66CE623F-9BEB-FDD9-C4E4-DD6C0244DCE8}"/>
              </a:ext>
            </a:extLst>
          </p:cNvPr>
          <p:cNvSpPr txBox="1"/>
          <p:nvPr/>
        </p:nvSpPr>
        <p:spPr>
          <a:xfrm>
            <a:off x="12104883" y="3472456"/>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Tree>
    <p:extLst>
      <p:ext uri="{BB962C8B-B14F-4D97-AF65-F5344CB8AC3E}">
        <p14:creationId xmlns:p14="http://schemas.microsoft.com/office/powerpoint/2010/main" val="1748515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289705"/>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1305368"/>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194601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2212271"/>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3472456"/>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
        <p:nvSpPr>
          <p:cNvPr id="2" name="TextBox 1">
            <a:extLst>
              <a:ext uri="{FF2B5EF4-FFF2-40B4-BE49-F238E27FC236}">
                <a16:creationId xmlns:a16="http://schemas.microsoft.com/office/drawing/2014/main" id="{413EC668-1975-D64B-D383-CEEA69CEE33B}"/>
              </a:ext>
            </a:extLst>
          </p:cNvPr>
          <p:cNvSpPr txBox="1"/>
          <p:nvPr/>
        </p:nvSpPr>
        <p:spPr>
          <a:xfrm>
            <a:off x="0" y="-1257"/>
            <a:ext cx="2038350"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endParaRPr lang="en-US" dirty="0"/>
          </a:p>
        </p:txBody>
      </p:sp>
    </p:spTree>
    <p:extLst>
      <p:ext uri="{BB962C8B-B14F-4D97-AF65-F5344CB8AC3E}">
        <p14:creationId xmlns:p14="http://schemas.microsoft.com/office/powerpoint/2010/main" val="2805629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862322"/>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
        <p:nvSpPr>
          <p:cNvPr id="3" name="TextBox 2">
            <a:extLst>
              <a:ext uri="{FF2B5EF4-FFF2-40B4-BE49-F238E27FC236}">
                <a16:creationId xmlns:a16="http://schemas.microsoft.com/office/drawing/2014/main" id="{E92E5F30-374E-5AB2-6C51-D4F5662DA5B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4" name="Oval 3">
            <a:extLst>
              <a:ext uri="{FF2B5EF4-FFF2-40B4-BE49-F238E27FC236}">
                <a16:creationId xmlns:a16="http://schemas.microsoft.com/office/drawing/2014/main" id="{339A2058-3DAD-F397-1500-66025617848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1BBFE8EA-52DB-0F58-F20D-8266564C983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0" name="Oval 9">
            <a:extLst>
              <a:ext uri="{FF2B5EF4-FFF2-40B4-BE49-F238E27FC236}">
                <a16:creationId xmlns:a16="http://schemas.microsoft.com/office/drawing/2014/main" id="{777D1CC3-9E3C-A5C3-B5B7-9EDF32A0715C}"/>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1" name="Oval 10">
            <a:extLst>
              <a:ext uri="{FF2B5EF4-FFF2-40B4-BE49-F238E27FC236}">
                <a16:creationId xmlns:a16="http://schemas.microsoft.com/office/drawing/2014/main" id="{6802963F-DE22-5C94-84CE-5B5E0FA408CC}"/>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3" name="Oval 12">
            <a:extLst>
              <a:ext uri="{FF2B5EF4-FFF2-40B4-BE49-F238E27FC236}">
                <a16:creationId xmlns:a16="http://schemas.microsoft.com/office/drawing/2014/main" id="{70C29171-2EBB-BA54-504E-ADB7A0256631}"/>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5" name="Oval 14">
            <a:extLst>
              <a:ext uri="{FF2B5EF4-FFF2-40B4-BE49-F238E27FC236}">
                <a16:creationId xmlns:a16="http://schemas.microsoft.com/office/drawing/2014/main" id="{878C9F13-8C3B-EAE1-C9CA-1F46918B4BA3}"/>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6" name="Oval 15">
            <a:extLst>
              <a:ext uri="{FF2B5EF4-FFF2-40B4-BE49-F238E27FC236}">
                <a16:creationId xmlns:a16="http://schemas.microsoft.com/office/drawing/2014/main" id="{B431F8A9-471B-ED1F-DDAC-3A5FDCBFE27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7" name="Oval 16">
            <a:extLst>
              <a:ext uri="{FF2B5EF4-FFF2-40B4-BE49-F238E27FC236}">
                <a16:creationId xmlns:a16="http://schemas.microsoft.com/office/drawing/2014/main" id="{7401DD4A-8D69-8EA2-A173-31F6FABA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8" name="Oval 17">
            <a:extLst>
              <a:ext uri="{FF2B5EF4-FFF2-40B4-BE49-F238E27FC236}">
                <a16:creationId xmlns:a16="http://schemas.microsoft.com/office/drawing/2014/main" id="{89C650A3-781E-E2AD-9782-BF1F28AC6212}"/>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9" name="TextBox 18">
            <a:extLst>
              <a:ext uri="{FF2B5EF4-FFF2-40B4-BE49-F238E27FC236}">
                <a16:creationId xmlns:a16="http://schemas.microsoft.com/office/drawing/2014/main" id="{0BB8AC94-F7D9-CE64-7594-0CA0D9017025}"/>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0" name="TextBox 19">
            <a:extLst>
              <a:ext uri="{FF2B5EF4-FFF2-40B4-BE49-F238E27FC236}">
                <a16:creationId xmlns:a16="http://schemas.microsoft.com/office/drawing/2014/main" id="{AFC5AE86-1820-E4FA-BEA7-054D76F9004B}"/>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1" name="TextBox 20">
            <a:extLst>
              <a:ext uri="{FF2B5EF4-FFF2-40B4-BE49-F238E27FC236}">
                <a16:creationId xmlns:a16="http://schemas.microsoft.com/office/drawing/2014/main" id="{2E8A8492-9B4E-715D-2EB2-30700A9DB138}"/>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73AD828D-96B4-6507-82E0-03DEDA7E2AAC}"/>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5" name="TextBox 24">
            <a:extLst>
              <a:ext uri="{FF2B5EF4-FFF2-40B4-BE49-F238E27FC236}">
                <a16:creationId xmlns:a16="http://schemas.microsoft.com/office/drawing/2014/main" id="{50659689-8124-EAF3-BDBE-9B32E04229BA}"/>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26" name="TextBox 25">
            <a:extLst>
              <a:ext uri="{FF2B5EF4-FFF2-40B4-BE49-F238E27FC236}">
                <a16:creationId xmlns:a16="http://schemas.microsoft.com/office/drawing/2014/main" id="{6271B56A-DA00-4874-C1A1-0387AF886CD0}"/>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292AE317-E9EC-467E-EA2D-AB3E4D3C383D}"/>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10D050DC-06F7-5851-3B47-8FFF412C6B5A}"/>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042746D0-589B-C3B1-BFE9-C2FA46A97012}"/>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74A97AE6-5824-7AA0-588C-516041F65DB9}"/>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1" name="TextBox 30">
            <a:extLst>
              <a:ext uri="{FF2B5EF4-FFF2-40B4-BE49-F238E27FC236}">
                <a16:creationId xmlns:a16="http://schemas.microsoft.com/office/drawing/2014/main" id="{76E64E2D-CFB0-F4F1-76C4-BA99EA255134}"/>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2" name="TextBox 31">
            <a:extLst>
              <a:ext uri="{FF2B5EF4-FFF2-40B4-BE49-F238E27FC236}">
                <a16:creationId xmlns:a16="http://schemas.microsoft.com/office/drawing/2014/main" id="{A5086F04-66BD-014D-79C5-F89C49B6EF33}"/>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35" name="TextBox 34">
            <a:extLst>
              <a:ext uri="{FF2B5EF4-FFF2-40B4-BE49-F238E27FC236}">
                <a16:creationId xmlns:a16="http://schemas.microsoft.com/office/drawing/2014/main" id="{8AC63D1B-B907-7EBC-0D5A-023E1A837D70}"/>
              </a:ext>
            </a:extLst>
          </p:cNvPr>
          <p:cNvSpPr txBox="1"/>
          <p:nvPr/>
        </p:nvSpPr>
        <p:spPr>
          <a:xfrm>
            <a:off x="2826526" y="4680015"/>
            <a:ext cx="6538971"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Step Size: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sqrt(Length) = 3</a:t>
            </a:r>
          </a:p>
        </p:txBody>
      </p:sp>
    </p:spTree>
    <p:extLst>
      <p:ext uri="{BB962C8B-B14F-4D97-AF65-F5344CB8AC3E}">
        <p14:creationId xmlns:p14="http://schemas.microsoft.com/office/powerpoint/2010/main" val="146582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862322"/>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
        <p:nvSpPr>
          <p:cNvPr id="3" name="TextBox 2">
            <a:extLst>
              <a:ext uri="{FF2B5EF4-FFF2-40B4-BE49-F238E27FC236}">
                <a16:creationId xmlns:a16="http://schemas.microsoft.com/office/drawing/2014/main" id="{E92E5F30-374E-5AB2-6C51-D4F5662DA5B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4" name="Oval 3">
            <a:extLst>
              <a:ext uri="{FF2B5EF4-FFF2-40B4-BE49-F238E27FC236}">
                <a16:creationId xmlns:a16="http://schemas.microsoft.com/office/drawing/2014/main" id="{339A2058-3DAD-F397-1500-660256178488}"/>
              </a:ext>
            </a:extLst>
          </p:cNvPr>
          <p:cNvSpPr/>
          <p:nvPr/>
        </p:nvSpPr>
        <p:spPr>
          <a:xfrm>
            <a:off x="834154"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1BBFE8EA-52DB-0F58-F20D-8266564C983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0" name="Oval 9">
            <a:extLst>
              <a:ext uri="{FF2B5EF4-FFF2-40B4-BE49-F238E27FC236}">
                <a16:creationId xmlns:a16="http://schemas.microsoft.com/office/drawing/2014/main" id="{777D1CC3-9E3C-A5C3-B5B7-9EDF32A0715C}"/>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1" name="Oval 10">
            <a:extLst>
              <a:ext uri="{FF2B5EF4-FFF2-40B4-BE49-F238E27FC236}">
                <a16:creationId xmlns:a16="http://schemas.microsoft.com/office/drawing/2014/main" id="{6802963F-DE22-5C94-84CE-5B5E0FA408CC}"/>
              </a:ext>
            </a:extLst>
          </p:cNvPr>
          <p:cNvSpPr/>
          <p:nvPr/>
        </p:nvSpPr>
        <p:spPr>
          <a:xfrm>
            <a:off x="3275675"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3" name="Oval 12">
            <a:extLst>
              <a:ext uri="{FF2B5EF4-FFF2-40B4-BE49-F238E27FC236}">
                <a16:creationId xmlns:a16="http://schemas.microsoft.com/office/drawing/2014/main" id="{70C29171-2EBB-BA54-504E-ADB7A0256631}"/>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5" name="Oval 14">
            <a:extLst>
              <a:ext uri="{FF2B5EF4-FFF2-40B4-BE49-F238E27FC236}">
                <a16:creationId xmlns:a16="http://schemas.microsoft.com/office/drawing/2014/main" id="{878C9F13-8C3B-EAE1-C9CA-1F46918B4BA3}"/>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6" name="Oval 15">
            <a:extLst>
              <a:ext uri="{FF2B5EF4-FFF2-40B4-BE49-F238E27FC236}">
                <a16:creationId xmlns:a16="http://schemas.microsoft.com/office/drawing/2014/main" id="{B431F8A9-471B-ED1F-DDAC-3A5FDCBFE27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7" name="Oval 16">
            <a:extLst>
              <a:ext uri="{FF2B5EF4-FFF2-40B4-BE49-F238E27FC236}">
                <a16:creationId xmlns:a16="http://schemas.microsoft.com/office/drawing/2014/main" id="{7401DD4A-8D69-8EA2-A173-31F6FABA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8" name="Oval 17">
            <a:extLst>
              <a:ext uri="{FF2B5EF4-FFF2-40B4-BE49-F238E27FC236}">
                <a16:creationId xmlns:a16="http://schemas.microsoft.com/office/drawing/2014/main" id="{89C650A3-781E-E2AD-9782-BF1F28AC6212}"/>
              </a:ext>
            </a:extLst>
          </p:cNvPr>
          <p:cNvSpPr/>
          <p:nvPr/>
        </p:nvSpPr>
        <p:spPr>
          <a:xfrm>
            <a:off x="2054914"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9" name="TextBox 18">
            <a:extLst>
              <a:ext uri="{FF2B5EF4-FFF2-40B4-BE49-F238E27FC236}">
                <a16:creationId xmlns:a16="http://schemas.microsoft.com/office/drawing/2014/main" id="{0BB8AC94-F7D9-CE64-7594-0CA0D9017025}"/>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0" name="TextBox 19">
            <a:extLst>
              <a:ext uri="{FF2B5EF4-FFF2-40B4-BE49-F238E27FC236}">
                <a16:creationId xmlns:a16="http://schemas.microsoft.com/office/drawing/2014/main" id="{AFC5AE86-1820-E4FA-BEA7-054D76F9004B}"/>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1" name="TextBox 20">
            <a:extLst>
              <a:ext uri="{FF2B5EF4-FFF2-40B4-BE49-F238E27FC236}">
                <a16:creationId xmlns:a16="http://schemas.microsoft.com/office/drawing/2014/main" id="{2E8A8492-9B4E-715D-2EB2-30700A9DB138}"/>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73AD828D-96B4-6507-82E0-03DEDA7E2AAC}"/>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5" name="TextBox 24">
            <a:extLst>
              <a:ext uri="{FF2B5EF4-FFF2-40B4-BE49-F238E27FC236}">
                <a16:creationId xmlns:a16="http://schemas.microsoft.com/office/drawing/2014/main" id="{50659689-8124-EAF3-BDBE-9B32E04229BA}"/>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26" name="TextBox 25">
            <a:extLst>
              <a:ext uri="{FF2B5EF4-FFF2-40B4-BE49-F238E27FC236}">
                <a16:creationId xmlns:a16="http://schemas.microsoft.com/office/drawing/2014/main" id="{6271B56A-DA00-4874-C1A1-0387AF886CD0}"/>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292AE317-E9EC-467E-EA2D-AB3E4D3C383D}"/>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10D050DC-06F7-5851-3B47-8FFF412C6B5A}"/>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042746D0-589B-C3B1-BFE9-C2FA46A97012}"/>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74A97AE6-5824-7AA0-588C-516041F65DB9}"/>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1" name="TextBox 30">
            <a:extLst>
              <a:ext uri="{FF2B5EF4-FFF2-40B4-BE49-F238E27FC236}">
                <a16:creationId xmlns:a16="http://schemas.microsoft.com/office/drawing/2014/main" id="{76E64E2D-CFB0-F4F1-76C4-BA99EA255134}"/>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2" name="TextBox 31">
            <a:extLst>
              <a:ext uri="{FF2B5EF4-FFF2-40B4-BE49-F238E27FC236}">
                <a16:creationId xmlns:a16="http://schemas.microsoft.com/office/drawing/2014/main" id="{A5086F04-66BD-014D-79C5-F89C49B6EF33}"/>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35" name="TextBox 34">
            <a:extLst>
              <a:ext uri="{FF2B5EF4-FFF2-40B4-BE49-F238E27FC236}">
                <a16:creationId xmlns:a16="http://schemas.microsoft.com/office/drawing/2014/main" id="{8AC63D1B-B907-7EBC-0D5A-023E1A837D70}"/>
              </a:ext>
            </a:extLst>
          </p:cNvPr>
          <p:cNvSpPr txBox="1"/>
          <p:nvPr/>
        </p:nvSpPr>
        <p:spPr>
          <a:xfrm>
            <a:off x="2428987" y="4680015"/>
            <a:ext cx="7334059"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Start from index: 0</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by 3 steps</a:t>
            </a:r>
          </a:p>
        </p:txBody>
      </p:sp>
      <p:sp>
        <p:nvSpPr>
          <p:cNvPr id="2" name="TextBox 1" hidden="1">
            <a:extLst>
              <a:ext uri="{FF2B5EF4-FFF2-40B4-BE49-F238E27FC236}">
                <a16:creationId xmlns:a16="http://schemas.microsoft.com/office/drawing/2014/main" id="{442C21AC-DB39-F87A-5AC5-43AB33DDC2BB}"/>
              </a:ext>
            </a:extLst>
          </p:cNvPr>
          <p:cNvSpPr txBox="1"/>
          <p:nvPr/>
        </p:nvSpPr>
        <p:spPr>
          <a:xfrm>
            <a:off x="1071852"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Tree>
    <p:extLst>
      <p:ext uri="{BB962C8B-B14F-4D97-AF65-F5344CB8AC3E}">
        <p14:creationId xmlns:p14="http://schemas.microsoft.com/office/powerpoint/2010/main" val="2905675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862322"/>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
        <p:nvSpPr>
          <p:cNvPr id="3" name="TextBox 2">
            <a:extLst>
              <a:ext uri="{FF2B5EF4-FFF2-40B4-BE49-F238E27FC236}">
                <a16:creationId xmlns:a16="http://schemas.microsoft.com/office/drawing/2014/main" id="{E92E5F30-374E-5AB2-6C51-D4F5662DA5B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4" name="Oval 3">
            <a:extLst>
              <a:ext uri="{FF2B5EF4-FFF2-40B4-BE49-F238E27FC236}">
                <a16:creationId xmlns:a16="http://schemas.microsoft.com/office/drawing/2014/main" id="{339A2058-3DAD-F397-1500-66025617848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1BBFE8EA-52DB-0F58-F20D-8266564C983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0" name="Oval 9">
            <a:extLst>
              <a:ext uri="{FF2B5EF4-FFF2-40B4-BE49-F238E27FC236}">
                <a16:creationId xmlns:a16="http://schemas.microsoft.com/office/drawing/2014/main" id="{777D1CC3-9E3C-A5C3-B5B7-9EDF32A0715C}"/>
              </a:ext>
            </a:extLst>
          </p:cNvPr>
          <p:cNvSpPr/>
          <p:nvPr/>
        </p:nvSpPr>
        <p:spPr>
          <a:xfrm>
            <a:off x="5717197" y="267139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1" name="Oval 10">
            <a:extLst>
              <a:ext uri="{FF2B5EF4-FFF2-40B4-BE49-F238E27FC236}">
                <a16:creationId xmlns:a16="http://schemas.microsoft.com/office/drawing/2014/main" id="{6802963F-DE22-5C94-84CE-5B5E0FA408CC}"/>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3" name="Oval 12">
            <a:extLst>
              <a:ext uri="{FF2B5EF4-FFF2-40B4-BE49-F238E27FC236}">
                <a16:creationId xmlns:a16="http://schemas.microsoft.com/office/drawing/2014/main" id="{70C29171-2EBB-BA54-504E-ADB7A0256631}"/>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5" name="Oval 14">
            <a:extLst>
              <a:ext uri="{FF2B5EF4-FFF2-40B4-BE49-F238E27FC236}">
                <a16:creationId xmlns:a16="http://schemas.microsoft.com/office/drawing/2014/main" id="{878C9F13-8C3B-EAE1-C9CA-1F46918B4BA3}"/>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6" name="Oval 15">
            <a:extLst>
              <a:ext uri="{FF2B5EF4-FFF2-40B4-BE49-F238E27FC236}">
                <a16:creationId xmlns:a16="http://schemas.microsoft.com/office/drawing/2014/main" id="{B431F8A9-471B-ED1F-DDAC-3A5FDCBFE276}"/>
              </a:ext>
            </a:extLst>
          </p:cNvPr>
          <p:cNvSpPr/>
          <p:nvPr/>
        </p:nvSpPr>
        <p:spPr>
          <a:xfrm>
            <a:off x="6937957" y="267139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7" name="Oval 16">
            <a:extLst>
              <a:ext uri="{FF2B5EF4-FFF2-40B4-BE49-F238E27FC236}">
                <a16:creationId xmlns:a16="http://schemas.microsoft.com/office/drawing/2014/main" id="{7401DD4A-8D69-8EA2-A173-31F6FABAD272}"/>
              </a:ext>
            </a:extLst>
          </p:cNvPr>
          <p:cNvSpPr/>
          <p:nvPr/>
        </p:nvSpPr>
        <p:spPr>
          <a:xfrm>
            <a:off x="4496435" y="267139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8" name="Oval 17">
            <a:extLst>
              <a:ext uri="{FF2B5EF4-FFF2-40B4-BE49-F238E27FC236}">
                <a16:creationId xmlns:a16="http://schemas.microsoft.com/office/drawing/2014/main" id="{89C650A3-781E-E2AD-9782-BF1F28AC6212}"/>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9" name="TextBox 18">
            <a:extLst>
              <a:ext uri="{FF2B5EF4-FFF2-40B4-BE49-F238E27FC236}">
                <a16:creationId xmlns:a16="http://schemas.microsoft.com/office/drawing/2014/main" id="{0BB8AC94-F7D9-CE64-7594-0CA0D9017025}"/>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0" name="TextBox 19">
            <a:extLst>
              <a:ext uri="{FF2B5EF4-FFF2-40B4-BE49-F238E27FC236}">
                <a16:creationId xmlns:a16="http://schemas.microsoft.com/office/drawing/2014/main" id="{AFC5AE86-1820-E4FA-BEA7-054D76F9004B}"/>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1" name="TextBox 20">
            <a:extLst>
              <a:ext uri="{FF2B5EF4-FFF2-40B4-BE49-F238E27FC236}">
                <a16:creationId xmlns:a16="http://schemas.microsoft.com/office/drawing/2014/main" id="{2E8A8492-9B4E-715D-2EB2-30700A9DB138}"/>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73AD828D-96B4-6507-82E0-03DEDA7E2AAC}"/>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5" name="TextBox 24">
            <a:extLst>
              <a:ext uri="{FF2B5EF4-FFF2-40B4-BE49-F238E27FC236}">
                <a16:creationId xmlns:a16="http://schemas.microsoft.com/office/drawing/2014/main" id="{50659689-8124-EAF3-BDBE-9B32E04229BA}"/>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26" name="TextBox 25">
            <a:extLst>
              <a:ext uri="{FF2B5EF4-FFF2-40B4-BE49-F238E27FC236}">
                <a16:creationId xmlns:a16="http://schemas.microsoft.com/office/drawing/2014/main" id="{6271B56A-DA00-4874-C1A1-0387AF886CD0}"/>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292AE317-E9EC-467E-EA2D-AB3E4D3C383D}"/>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10D050DC-06F7-5851-3B47-8FFF412C6B5A}"/>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042746D0-589B-C3B1-BFE9-C2FA46A97012}"/>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74A97AE6-5824-7AA0-588C-516041F65DB9}"/>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1" name="TextBox 30">
            <a:extLst>
              <a:ext uri="{FF2B5EF4-FFF2-40B4-BE49-F238E27FC236}">
                <a16:creationId xmlns:a16="http://schemas.microsoft.com/office/drawing/2014/main" id="{76E64E2D-CFB0-F4F1-76C4-BA99EA255134}"/>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2" name="TextBox 31">
            <a:extLst>
              <a:ext uri="{FF2B5EF4-FFF2-40B4-BE49-F238E27FC236}">
                <a16:creationId xmlns:a16="http://schemas.microsoft.com/office/drawing/2014/main" id="{A5086F04-66BD-014D-79C5-F89C49B6EF33}"/>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35" name="TextBox 34">
            <a:extLst>
              <a:ext uri="{FF2B5EF4-FFF2-40B4-BE49-F238E27FC236}">
                <a16:creationId xmlns:a16="http://schemas.microsoft.com/office/drawing/2014/main" id="{8AC63D1B-B907-7EBC-0D5A-023E1A837D70}"/>
              </a:ext>
            </a:extLst>
          </p:cNvPr>
          <p:cNvSpPr txBox="1"/>
          <p:nvPr/>
        </p:nvSpPr>
        <p:spPr>
          <a:xfrm>
            <a:off x="-23599" y="4680015"/>
            <a:ext cx="12239248"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is higher than key value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Switch to next block</a:t>
            </a:r>
          </a:p>
        </p:txBody>
      </p:sp>
      <p:sp>
        <p:nvSpPr>
          <p:cNvPr id="2" name="TextBox 1" hidden="1">
            <a:extLst>
              <a:ext uri="{FF2B5EF4-FFF2-40B4-BE49-F238E27FC236}">
                <a16:creationId xmlns:a16="http://schemas.microsoft.com/office/drawing/2014/main" id="{442C21AC-DB39-F87A-5AC5-43AB33DDC2BB}"/>
              </a:ext>
            </a:extLst>
          </p:cNvPr>
          <p:cNvSpPr txBox="1"/>
          <p:nvPr/>
        </p:nvSpPr>
        <p:spPr>
          <a:xfrm>
            <a:off x="1071852"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Tree>
    <p:extLst>
      <p:ext uri="{BB962C8B-B14F-4D97-AF65-F5344CB8AC3E}">
        <p14:creationId xmlns:p14="http://schemas.microsoft.com/office/powerpoint/2010/main" val="390533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6045073"/>
            <a:ext cx="563808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Jump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5029410"/>
            <a:ext cx="964011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Jump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searching algorithm for sorted arrays. The basic idea is to check fewer elements (than linear search) by jumping ahead by fixed steps or skipping some elements in place of searching all elements.</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509132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5029410"/>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4388764"/>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412250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747490"/>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862322"/>
            <a:ext cx="101413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The steps are determined by the Square Root of the length of the array. </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Here is a step-by-step algorithm for the jump search:</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Determine the step size m by taking the sqrt of the length of the array n.</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Start at the first element of the array and jump m steps until the value at that position is greater than the target value.</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Once a value greater than the target is found, perform a linear search starting from the previous step until the target is found or it is clear that the target is not in the array.</a:t>
            </a:r>
          </a:p>
          <a:p>
            <a:pPr marL="742950" lvl="1"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the target is found, return its index. If not, return -1 to indicate that the target was not found in the array. </a:t>
            </a:r>
          </a:p>
        </p:txBody>
      </p:sp>
      <p:sp>
        <p:nvSpPr>
          <p:cNvPr id="3" name="TextBox 2">
            <a:extLst>
              <a:ext uri="{FF2B5EF4-FFF2-40B4-BE49-F238E27FC236}">
                <a16:creationId xmlns:a16="http://schemas.microsoft.com/office/drawing/2014/main" id="{E92E5F30-374E-5AB2-6C51-D4F5662DA5B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4" name="Oval 3">
            <a:extLst>
              <a:ext uri="{FF2B5EF4-FFF2-40B4-BE49-F238E27FC236}">
                <a16:creationId xmlns:a16="http://schemas.microsoft.com/office/drawing/2014/main" id="{339A2058-3DAD-F397-1500-66025617848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1BBFE8EA-52DB-0F58-F20D-8266564C9833}"/>
              </a:ext>
            </a:extLst>
          </p:cNvPr>
          <p:cNvSpPr/>
          <p:nvPr/>
        </p:nvSpPr>
        <p:spPr>
          <a:xfrm>
            <a:off x="10600242" y="2802599"/>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0" name="Oval 9">
            <a:extLst>
              <a:ext uri="{FF2B5EF4-FFF2-40B4-BE49-F238E27FC236}">
                <a16:creationId xmlns:a16="http://schemas.microsoft.com/office/drawing/2014/main" id="{777D1CC3-9E3C-A5C3-B5B7-9EDF32A0715C}"/>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1" name="Oval 10">
            <a:extLst>
              <a:ext uri="{FF2B5EF4-FFF2-40B4-BE49-F238E27FC236}">
                <a16:creationId xmlns:a16="http://schemas.microsoft.com/office/drawing/2014/main" id="{6802963F-DE22-5C94-84CE-5B5E0FA408CC}"/>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3" name="Oval 12">
            <a:extLst>
              <a:ext uri="{FF2B5EF4-FFF2-40B4-BE49-F238E27FC236}">
                <a16:creationId xmlns:a16="http://schemas.microsoft.com/office/drawing/2014/main" id="{70C29171-2EBB-BA54-504E-ADB7A0256631}"/>
              </a:ext>
            </a:extLst>
          </p:cNvPr>
          <p:cNvSpPr/>
          <p:nvPr/>
        </p:nvSpPr>
        <p:spPr>
          <a:xfrm>
            <a:off x="8158719" y="2802599"/>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5" name="Oval 14">
            <a:extLst>
              <a:ext uri="{FF2B5EF4-FFF2-40B4-BE49-F238E27FC236}">
                <a16:creationId xmlns:a16="http://schemas.microsoft.com/office/drawing/2014/main" id="{878C9F13-8C3B-EAE1-C9CA-1F46918B4BA3}"/>
              </a:ext>
            </a:extLst>
          </p:cNvPr>
          <p:cNvSpPr/>
          <p:nvPr/>
        </p:nvSpPr>
        <p:spPr>
          <a:xfrm>
            <a:off x="9379480" y="2802599"/>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6" name="Oval 15">
            <a:extLst>
              <a:ext uri="{FF2B5EF4-FFF2-40B4-BE49-F238E27FC236}">
                <a16:creationId xmlns:a16="http://schemas.microsoft.com/office/drawing/2014/main" id="{B431F8A9-471B-ED1F-DDAC-3A5FDCBFE27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7" name="Oval 16">
            <a:extLst>
              <a:ext uri="{FF2B5EF4-FFF2-40B4-BE49-F238E27FC236}">
                <a16:creationId xmlns:a16="http://schemas.microsoft.com/office/drawing/2014/main" id="{7401DD4A-8D69-8EA2-A173-31F6FABA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8" name="Oval 17">
            <a:extLst>
              <a:ext uri="{FF2B5EF4-FFF2-40B4-BE49-F238E27FC236}">
                <a16:creationId xmlns:a16="http://schemas.microsoft.com/office/drawing/2014/main" id="{89C650A3-781E-E2AD-9782-BF1F28AC6212}"/>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9" name="TextBox 18">
            <a:extLst>
              <a:ext uri="{FF2B5EF4-FFF2-40B4-BE49-F238E27FC236}">
                <a16:creationId xmlns:a16="http://schemas.microsoft.com/office/drawing/2014/main" id="{0BB8AC94-F7D9-CE64-7594-0CA0D9017025}"/>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0" name="TextBox 19">
            <a:extLst>
              <a:ext uri="{FF2B5EF4-FFF2-40B4-BE49-F238E27FC236}">
                <a16:creationId xmlns:a16="http://schemas.microsoft.com/office/drawing/2014/main" id="{AFC5AE86-1820-E4FA-BEA7-054D76F9004B}"/>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1" name="TextBox 20">
            <a:extLst>
              <a:ext uri="{FF2B5EF4-FFF2-40B4-BE49-F238E27FC236}">
                <a16:creationId xmlns:a16="http://schemas.microsoft.com/office/drawing/2014/main" id="{2E8A8492-9B4E-715D-2EB2-30700A9DB138}"/>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73AD828D-96B4-6507-82E0-03DEDA7E2AAC}"/>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5" name="TextBox 24">
            <a:extLst>
              <a:ext uri="{FF2B5EF4-FFF2-40B4-BE49-F238E27FC236}">
                <a16:creationId xmlns:a16="http://schemas.microsoft.com/office/drawing/2014/main" id="{50659689-8124-EAF3-BDBE-9B32E04229BA}"/>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26" name="TextBox 25">
            <a:extLst>
              <a:ext uri="{FF2B5EF4-FFF2-40B4-BE49-F238E27FC236}">
                <a16:creationId xmlns:a16="http://schemas.microsoft.com/office/drawing/2014/main" id="{6271B56A-DA00-4874-C1A1-0387AF886CD0}"/>
              </a:ext>
            </a:extLst>
          </p:cNvPr>
          <p:cNvSpPr txBox="1"/>
          <p:nvPr/>
        </p:nvSpPr>
        <p:spPr>
          <a:xfrm>
            <a:off x="8396201"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292AE317-E9EC-467E-EA2D-AB3E4D3C383D}"/>
              </a:ext>
            </a:extLst>
          </p:cNvPr>
          <p:cNvSpPr txBox="1"/>
          <p:nvPr/>
        </p:nvSpPr>
        <p:spPr>
          <a:xfrm>
            <a:off x="9575381"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10D050DC-06F7-5851-3B47-8FFF412C6B5A}"/>
              </a:ext>
            </a:extLst>
          </p:cNvPr>
          <p:cNvSpPr txBox="1"/>
          <p:nvPr/>
        </p:nvSpPr>
        <p:spPr>
          <a:xfrm>
            <a:off x="108379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042746D0-589B-C3B1-BFE9-C2FA46A97012}"/>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74A97AE6-5824-7AA0-588C-516041F65DB9}"/>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1" name="TextBox 30">
            <a:extLst>
              <a:ext uri="{FF2B5EF4-FFF2-40B4-BE49-F238E27FC236}">
                <a16:creationId xmlns:a16="http://schemas.microsoft.com/office/drawing/2014/main" id="{76E64E2D-CFB0-F4F1-76C4-BA99EA255134}"/>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2" name="TextBox 31">
            <a:extLst>
              <a:ext uri="{FF2B5EF4-FFF2-40B4-BE49-F238E27FC236}">
                <a16:creationId xmlns:a16="http://schemas.microsoft.com/office/drawing/2014/main" id="{A5086F04-66BD-014D-79C5-F89C49B6EF33}"/>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35" name="TextBox 34">
            <a:extLst>
              <a:ext uri="{FF2B5EF4-FFF2-40B4-BE49-F238E27FC236}">
                <a16:creationId xmlns:a16="http://schemas.microsoft.com/office/drawing/2014/main" id="{8AC63D1B-B907-7EBC-0D5A-023E1A837D70}"/>
              </a:ext>
            </a:extLst>
          </p:cNvPr>
          <p:cNvSpPr txBox="1"/>
          <p:nvPr/>
        </p:nvSpPr>
        <p:spPr>
          <a:xfrm>
            <a:off x="175184" y="4680015"/>
            <a:ext cx="11841703"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is lower than key value</a:t>
            </a:r>
          </a:p>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Do linear search.</a:t>
            </a:r>
          </a:p>
        </p:txBody>
      </p:sp>
    </p:spTree>
    <p:extLst>
      <p:ext uri="{BB962C8B-B14F-4D97-AF65-F5344CB8AC3E}">
        <p14:creationId xmlns:p14="http://schemas.microsoft.com/office/powerpoint/2010/main" val="1707647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2E5F30-374E-5AB2-6C51-D4F5662DA5BC}"/>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4" name="Oval 3">
            <a:extLst>
              <a:ext uri="{FF2B5EF4-FFF2-40B4-BE49-F238E27FC236}">
                <a16:creationId xmlns:a16="http://schemas.microsoft.com/office/drawing/2014/main" id="{339A2058-3DAD-F397-1500-66025617848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1BBFE8EA-52DB-0F58-F20D-8266564C9833}"/>
              </a:ext>
            </a:extLst>
          </p:cNvPr>
          <p:cNvSpPr/>
          <p:nvPr/>
        </p:nvSpPr>
        <p:spPr>
          <a:xfrm>
            <a:off x="10600242" y="3181401"/>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0" name="Oval 9">
            <a:extLst>
              <a:ext uri="{FF2B5EF4-FFF2-40B4-BE49-F238E27FC236}">
                <a16:creationId xmlns:a16="http://schemas.microsoft.com/office/drawing/2014/main" id="{777D1CC3-9E3C-A5C3-B5B7-9EDF32A0715C}"/>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11" name="Oval 10">
            <a:extLst>
              <a:ext uri="{FF2B5EF4-FFF2-40B4-BE49-F238E27FC236}">
                <a16:creationId xmlns:a16="http://schemas.microsoft.com/office/drawing/2014/main" id="{6802963F-DE22-5C94-84CE-5B5E0FA408CC}"/>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13" name="Oval 12">
            <a:extLst>
              <a:ext uri="{FF2B5EF4-FFF2-40B4-BE49-F238E27FC236}">
                <a16:creationId xmlns:a16="http://schemas.microsoft.com/office/drawing/2014/main" id="{70C29171-2EBB-BA54-504E-ADB7A0256631}"/>
              </a:ext>
            </a:extLst>
          </p:cNvPr>
          <p:cNvSpPr/>
          <p:nvPr/>
        </p:nvSpPr>
        <p:spPr>
          <a:xfrm>
            <a:off x="8158719" y="2802599"/>
            <a:ext cx="757604" cy="757604"/>
          </a:xfrm>
          <a:prstGeom prst="ellipse">
            <a:avLst/>
          </a:prstGeom>
          <a:gradFill>
            <a:gsLst>
              <a:gs pos="0">
                <a:srgbClr val="FCEAFF"/>
              </a:gs>
              <a:gs pos="56000">
                <a:srgbClr val="48388C"/>
              </a:gs>
              <a:gs pos="100000">
                <a:srgbClr val="0F0068"/>
              </a:gs>
            </a:gsLst>
            <a:lin ang="2700000" scaled="0"/>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15" name="Oval 14">
            <a:extLst>
              <a:ext uri="{FF2B5EF4-FFF2-40B4-BE49-F238E27FC236}">
                <a16:creationId xmlns:a16="http://schemas.microsoft.com/office/drawing/2014/main" id="{878C9F13-8C3B-EAE1-C9CA-1F46918B4BA3}"/>
              </a:ext>
            </a:extLst>
          </p:cNvPr>
          <p:cNvSpPr/>
          <p:nvPr/>
        </p:nvSpPr>
        <p:spPr>
          <a:xfrm>
            <a:off x="9379480" y="3181401"/>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16" name="Oval 15">
            <a:extLst>
              <a:ext uri="{FF2B5EF4-FFF2-40B4-BE49-F238E27FC236}">
                <a16:creationId xmlns:a16="http://schemas.microsoft.com/office/drawing/2014/main" id="{B431F8A9-471B-ED1F-DDAC-3A5FDCBFE27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17" name="Oval 16">
            <a:extLst>
              <a:ext uri="{FF2B5EF4-FFF2-40B4-BE49-F238E27FC236}">
                <a16:creationId xmlns:a16="http://schemas.microsoft.com/office/drawing/2014/main" id="{7401DD4A-8D69-8EA2-A173-31F6FABA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18" name="Oval 17">
            <a:extLst>
              <a:ext uri="{FF2B5EF4-FFF2-40B4-BE49-F238E27FC236}">
                <a16:creationId xmlns:a16="http://schemas.microsoft.com/office/drawing/2014/main" id="{89C650A3-781E-E2AD-9782-BF1F28AC6212}"/>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19" name="TextBox 18">
            <a:extLst>
              <a:ext uri="{FF2B5EF4-FFF2-40B4-BE49-F238E27FC236}">
                <a16:creationId xmlns:a16="http://schemas.microsoft.com/office/drawing/2014/main" id="{0BB8AC94-F7D9-CE64-7594-0CA0D9017025}"/>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20" name="TextBox 19">
            <a:extLst>
              <a:ext uri="{FF2B5EF4-FFF2-40B4-BE49-F238E27FC236}">
                <a16:creationId xmlns:a16="http://schemas.microsoft.com/office/drawing/2014/main" id="{AFC5AE86-1820-E4FA-BEA7-054D76F9004B}"/>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21" name="TextBox 20">
            <a:extLst>
              <a:ext uri="{FF2B5EF4-FFF2-40B4-BE49-F238E27FC236}">
                <a16:creationId xmlns:a16="http://schemas.microsoft.com/office/drawing/2014/main" id="{2E8A8492-9B4E-715D-2EB2-30700A9DB138}"/>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24" name="TextBox 23">
            <a:extLst>
              <a:ext uri="{FF2B5EF4-FFF2-40B4-BE49-F238E27FC236}">
                <a16:creationId xmlns:a16="http://schemas.microsoft.com/office/drawing/2014/main" id="{73AD828D-96B4-6507-82E0-03DEDA7E2AAC}"/>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25" name="TextBox 24">
            <a:extLst>
              <a:ext uri="{FF2B5EF4-FFF2-40B4-BE49-F238E27FC236}">
                <a16:creationId xmlns:a16="http://schemas.microsoft.com/office/drawing/2014/main" id="{50659689-8124-EAF3-BDBE-9B32E04229BA}"/>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26" name="TextBox 25">
            <a:extLst>
              <a:ext uri="{FF2B5EF4-FFF2-40B4-BE49-F238E27FC236}">
                <a16:creationId xmlns:a16="http://schemas.microsoft.com/office/drawing/2014/main" id="{6271B56A-DA00-4874-C1A1-0387AF886CD0}"/>
              </a:ext>
            </a:extLst>
          </p:cNvPr>
          <p:cNvSpPr txBox="1"/>
          <p:nvPr/>
        </p:nvSpPr>
        <p:spPr>
          <a:xfrm>
            <a:off x="8396201"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27" name="TextBox 26">
            <a:extLst>
              <a:ext uri="{FF2B5EF4-FFF2-40B4-BE49-F238E27FC236}">
                <a16:creationId xmlns:a16="http://schemas.microsoft.com/office/drawing/2014/main" id="{292AE317-E9EC-467E-EA2D-AB3E4D3C383D}"/>
              </a:ext>
            </a:extLst>
          </p:cNvPr>
          <p:cNvSpPr txBox="1"/>
          <p:nvPr/>
        </p:nvSpPr>
        <p:spPr>
          <a:xfrm>
            <a:off x="9575381"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28" name="TextBox 27">
            <a:extLst>
              <a:ext uri="{FF2B5EF4-FFF2-40B4-BE49-F238E27FC236}">
                <a16:creationId xmlns:a16="http://schemas.microsoft.com/office/drawing/2014/main" id="{10D050DC-06F7-5851-3B47-8FFF412C6B5A}"/>
              </a:ext>
            </a:extLst>
          </p:cNvPr>
          <p:cNvSpPr txBox="1"/>
          <p:nvPr/>
        </p:nvSpPr>
        <p:spPr>
          <a:xfrm>
            <a:off x="108379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29" name="TextBox 28">
            <a:extLst>
              <a:ext uri="{FF2B5EF4-FFF2-40B4-BE49-F238E27FC236}">
                <a16:creationId xmlns:a16="http://schemas.microsoft.com/office/drawing/2014/main" id="{042746D0-589B-C3B1-BFE9-C2FA46A97012}"/>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30" name="TextBox 29">
            <a:extLst>
              <a:ext uri="{FF2B5EF4-FFF2-40B4-BE49-F238E27FC236}">
                <a16:creationId xmlns:a16="http://schemas.microsoft.com/office/drawing/2014/main" id="{74A97AE6-5824-7AA0-588C-516041F65DB9}"/>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31" name="TextBox 30">
            <a:extLst>
              <a:ext uri="{FF2B5EF4-FFF2-40B4-BE49-F238E27FC236}">
                <a16:creationId xmlns:a16="http://schemas.microsoft.com/office/drawing/2014/main" id="{76E64E2D-CFB0-F4F1-76C4-BA99EA255134}"/>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32" name="TextBox 31">
            <a:extLst>
              <a:ext uri="{FF2B5EF4-FFF2-40B4-BE49-F238E27FC236}">
                <a16:creationId xmlns:a16="http://schemas.microsoft.com/office/drawing/2014/main" id="{A5086F04-66BD-014D-79C5-F89C49B6EF33}"/>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35" name="TextBox 34">
            <a:extLst>
              <a:ext uri="{FF2B5EF4-FFF2-40B4-BE49-F238E27FC236}">
                <a16:creationId xmlns:a16="http://schemas.microsoft.com/office/drawing/2014/main" id="{8AC63D1B-B907-7EBC-0D5A-023E1A837D70}"/>
              </a:ext>
            </a:extLst>
          </p:cNvPr>
          <p:cNvSpPr txBox="1"/>
          <p:nvPr/>
        </p:nvSpPr>
        <p:spPr>
          <a:xfrm>
            <a:off x="1132198" y="4680015"/>
            <a:ext cx="9927718" cy="1938992"/>
          </a:xfrm>
          <a:prstGeom prst="rect">
            <a:avLst/>
          </a:prstGeom>
          <a:noFill/>
        </p:spPr>
        <p:txBody>
          <a:bodyPr wrap="none" rtlCol="0">
            <a:spAutoFit/>
          </a:bodyPr>
          <a:lstStyle/>
          <a:p>
            <a:pPr algn="ct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has been found in</a:t>
            </a:r>
            <a:b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first iterate.</a:t>
            </a:r>
          </a:p>
        </p:txBody>
      </p:sp>
      <p:cxnSp>
        <p:nvCxnSpPr>
          <p:cNvPr id="2" name="Straight Arrow Connector 1">
            <a:extLst>
              <a:ext uri="{FF2B5EF4-FFF2-40B4-BE49-F238E27FC236}">
                <a16:creationId xmlns:a16="http://schemas.microsoft.com/office/drawing/2014/main" id="{DBC83F70-7C0F-B845-C55E-39DECD7C8EF5}"/>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FAE2BC1-E159-D915-2E0A-ADD9A07EFE0F}"/>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AB5D22F9-527C-4EC2-4384-B0728C838DAA}"/>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36" name="TextBox 35">
            <a:extLst>
              <a:ext uri="{FF2B5EF4-FFF2-40B4-BE49-F238E27FC236}">
                <a16:creationId xmlns:a16="http://schemas.microsoft.com/office/drawing/2014/main" id="{0D5D1E33-B054-EF35-470E-635F0E909308}"/>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2649257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BC83F70-7C0F-B845-C55E-39DECD7C8EF5}"/>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FAE2BC1-E159-D915-2E0A-ADD9A07EFE0F}"/>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AB5D22F9-527C-4EC2-4384-B0728C838DAA}"/>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36" name="TextBox 35">
            <a:extLst>
              <a:ext uri="{FF2B5EF4-FFF2-40B4-BE49-F238E27FC236}">
                <a16:creationId xmlns:a16="http://schemas.microsoft.com/office/drawing/2014/main" id="{0D5D1E33-B054-EF35-470E-635F0E909308}"/>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pic>
        <p:nvPicPr>
          <p:cNvPr id="7" name="Picture 6" descr="A screenshot of a computer program&#10;&#10;Description automatically generated">
            <a:extLst>
              <a:ext uri="{FF2B5EF4-FFF2-40B4-BE49-F238E27FC236}">
                <a16:creationId xmlns:a16="http://schemas.microsoft.com/office/drawing/2014/main" id="{6C19713C-7E86-A4BF-07F9-8935CE68E6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2134" y="0"/>
            <a:ext cx="6687732" cy="6858000"/>
          </a:xfrm>
          <a:prstGeom prst="rect">
            <a:avLst/>
          </a:prstGeom>
        </p:spPr>
      </p:pic>
      <p:sp>
        <p:nvSpPr>
          <p:cNvPr id="8" name="TextBox 7">
            <a:extLst>
              <a:ext uri="{FF2B5EF4-FFF2-40B4-BE49-F238E27FC236}">
                <a16:creationId xmlns:a16="http://schemas.microsoft.com/office/drawing/2014/main" id="{0C7CBD55-FFE5-C5AD-5BFC-D83584428326}"/>
              </a:ext>
            </a:extLst>
          </p:cNvPr>
          <p:cNvSpPr txBox="1"/>
          <p:nvPr/>
        </p:nvSpPr>
        <p:spPr>
          <a:xfrm>
            <a:off x="3484547" y="-6445083"/>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9" name="Oval 8">
            <a:extLst>
              <a:ext uri="{FF2B5EF4-FFF2-40B4-BE49-F238E27FC236}">
                <a16:creationId xmlns:a16="http://schemas.microsoft.com/office/drawing/2014/main" id="{10B08E05-05A1-A5E1-4184-3E0B27ED310D}"/>
              </a:ext>
            </a:extLst>
          </p:cNvPr>
          <p:cNvSpPr/>
          <p:nvPr/>
        </p:nvSpPr>
        <p:spPr>
          <a:xfrm>
            <a:off x="834154"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12" name="Oval 11">
            <a:extLst>
              <a:ext uri="{FF2B5EF4-FFF2-40B4-BE49-F238E27FC236}">
                <a16:creationId xmlns:a16="http://schemas.microsoft.com/office/drawing/2014/main" id="{63CEBF1C-B5F9-B3F5-1B35-8490D7EA22AD}"/>
              </a:ext>
            </a:extLst>
          </p:cNvPr>
          <p:cNvSpPr/>
          <p:nvPr/>
        </p:nvSpPr>
        <p:spPr>
          <a:xfrm>
            <a:off x="10600242" y="-3437606"/>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14" name="Oval 13">
            <a:extLst>
              <a:ext uri="{FF2B5EF4-FFF2-40B4-BE49-F238E27FC236}">
                <a16:creationId xmlns:a16="http://schemas.microsoft.com/office/drawing/2014/main" id="{D84B0B12-F838-DB23-7D4B-240AC81FE74B}"/>
              </a:ext>
            </a:extLst>
          </p:cNvPr>
          <p:cNvSpPr/>
          <p:nvPr/>
        </p:nvSpPr>
        <p:spPr>
          <a:xfrm>
            <a:off x="5717197"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22" name="Oval 21">
            <a:extLst>
              <a:ext uri="{FF2B5EF4-FFF2-40B4-BE49-F238E27FC236}">
                <a16:creationId xmlns:a16="http://schemas.microsoft.com/office/drawing/2014/main" id="{7ACADA73-DBA1-BB65-F71C-0204C3272C46}"/>
              </a:ext>
            </a:extLst>
          </p:cNvPr>
          <p:cNvSpPr/>
          <p:nvPr/>
        </p:nvSpPr>
        <p:spPr>
          <a:xfrm>
            <a:off x="3275675"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23" name="Oval 22">
            <a:extLst>
              <a:ext uri="{FF2B5EF4-FFF2-40B4-BE49-F238E27FC236}">
                <a16:creationId xmlns:a16="http://schemas.microsoft.com/office/drawing/2014/main" id="{1D86F58A-F57A-0E8A-393E-E0652BBBB8ED}"/>
              </a:ext>
            </a:extLst>
          </p:cNvPr>
          <p:cNvSpPr/>
          <p:nvPr/>
        </p:nvSpPr>
        <p:spPr>
          <a:xfrm>
            <a:off x="8158719" y="-3816408"/>
            <a:ext cx="757604" cy="757604"/>
          </a:xfrm>
          <a:prstGeom prst="ellipse">
            <a:avLst/>
          </a:prstGeom>
          <a:gradFill>
            <a:gsLst>
              <a:gs pos="0">
                <a:srgbClr val="FCEAFF"/>
              </a:gs>
              <a:gs pos="56000">
                <a:srgbClr val="48388C"/>
              </a:gs>
              <a:gs pos="100000">
                <a:srgbClr val="0F0068"/>
              </a:gs>
            </a:gsLst>
            <a:lin ang="2700000" scaled="0"/>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37" name="Oval 36">
            <a:extLst>
              <a:ext uri="{FF2B5EF4-FFF2-40B4-BE49-F238E27FC236}">
                <a16:creationId xmlns:a16="http://schemas.microsoft.com/office/drawing/2014/main" id="{B9950263-4467-8154-5CFC-110E9B2F09F0}"/>
              </a:ext>
            </a:extLst>
          </p:cNvPr>
          <p:cNvSpPr/>
          <p:nvPr/>
        </p:nvSpPr>
        <p:spPr>
          <a:xfrm>
            <a:off x="9379480" y="-3437606"/>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38" name="Oval 37">
            <a:extLst>
              <a:ext uri="{FF2B5EF4-FFF2-40B4-BE49-F238E27FC236}">
                <a16:creationId xmlns:a16="http://schemas.microsoft.com/office/drawing/2014/main" id="{3FAD7A84-DEF2-5D88-A23D-8031AEA2C2D2}"/>
              </a:ext>
            </a:extLst>
          </p:cNvPr>
          <p:cNvSpPr/>
          <p:nvPr/>
        </p:nvSpPr>
        <p:spPr>
          <a:xfrm>
            <a:off x="6937957"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39" name="Oval 38">
            <a:extLst>
              <a:ext uri="{FF2B5EF4-FFF2-40B4-BE49-F238E27FC236}">
                <a16:creationId xmlns:a16="http://schemas.microsoft.com/office/drawing/2014/main" id="{8F52E552-505D-CAEA-E445-88CDFBBEE0B1}"/>
              </a:ext>
            </a:extLst>
          </p:cNvPr>
          <p:cNvSpPr/>
          <p:nvPr/>
        </p:nvSpPr>
        <p:spPr>
          <a:xfrm>
            <a:off x="4496435"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0" name="Oval 39">
            <a:extLst>
              <a:ext uri="{FF2B5EF4-FFF2-40B4-BE49-F238E27FC236}">
                <a16:creationId xmlns:a16="http://schemas.microsoft.com/office/drawing/2014/main" id="{8C1029B6-F6C7-3E30-B8D0-BF16AC2ACC6A}"/>
              </a:ext>
            </a:extLst>
          </p:cNvPr>
          <p:cNvSpPr/>
          <p:nvPr/>
        </p:nvSpPr>
        <p:spPr>
          <a:xfrm>
            <a:off x="2054914" y="-3437606"/>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1" name="TextBox 40">
            <a:extLst>
              <a:ext uri="{FF2B5EF4-FFF2-40B4-BE49-F238E27FC236}">
                <a16:creationId xmlns:a16="http://schemas.microsoft.com/office/drawing/2014/main" id="{57B696C5-5697-464D-6751-BFED01050C16}"/>
              </a:ext>
            </a:extLst>
          </p:cNvPr>
          <p:cNvSpPr txBox="1"/>
          <p:nvPr/>
        </p:nvSpPr>
        <p:spPr>
          <a:xfrm>
            <a:off x="1071852"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2" name="TextBox 41">
            <a:extLst>
              <a:ext uri="{FF2B5EF4-FFF2-40B4-BE49-F238E27FC236}">
                <a16:creationId xmlns:a16="http://schemas.microsoft.com/office/drawing/2014/main" id="{D7D638F3-931B-1964-3524-4F6D4C9AB41A}"/>
              </a:ext>
            </a:extLst>
          </p:cNvPr>
          <p:cNvSpPr txBox="1"/>
          <p:nvPr/>
        </p:nvSpPr>
        <p:spPr>
          <a:xfrm>
            <a:off x="2292612"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3" name="TextBox 42">
            <a:extLst>
              <a:ext uri="{FF2B5EF4-FFF2-40B4-BE49-F238E27FC236}">
                <a16:creationId xmlns:a16="http://schemas.microsoft.com/office/drawing/2014/main" id="{F316B143-F342-13B0-2A5F-8244A3EA127B}"/>
              </a:ext>
            </a:extLst>
          </p:cNvPr>
          <p:cNvSpPr txBox="1"/>
          <p:nvPr/>
        </p:nvSpPr>
        <p:spPr>
          <a:xfrm>
            <a:off x="3513372"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4" name="TextBox 43">
            <a:extLst>
              <a:ext uri="{FF2B5EF4-FFF2-40B4-BE49-F238E27FC236}">
                <a16:creationId xmlns:a16="http://schemas.microsoft.com/office/drawing/2014/main" id="{54C46EED-56FB-859B-ECB8-6DCEBC595932}"/>
              </a:ext>
            </a:extLst>
          </p:cNvPr>
          <p:cNvSpPr txBox="1"/>
          <p:nvPr/>
        </p:nvSpPr>
        <p:spPr>
          <a:xfrm>
            <a:off x="4734133"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5" name="TextBox 44">
            <a:extLst>
              <a:ext uri="{FF2B5EF4-FFF2-40B4-BE49-F238E27FC236}">
                <a16:creationId xmlns:a16="http://schemas.microsoft.com/office/drawing/2014/main" id="{A44DD043-869F-BF5D-6D6A-7489542E00BA}"/>
              </a:ext>
            </a:extLst>
          </p:cNvPr>
          <p:cNvSpPr txBox="1"/>
          <p:nvPr/>
        </p:nvSpPr>
        <p:spPr>
          <a:xfrm>
            <a:off x="5954894" y="-2635883"/>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6" name="TextBox 45">
            <a:extLst>
              <a:ext uri="{FF2B5EF4-FFF2-40B4-BE49-F238E27FC236}">
                <a16:creationId xmlns:a16="http://schemas.microsoft.com/office/drawing/2014/main" id="{D5E6013C-502B-FEA0-3BCC-D3F2B1D3C65E}"/>
              </a:ext>
            </a:extLst>
          </p:cNvPr>
          <p:cNvSpPr txBox="1"/>
          <p:nvPr/>
        </p:nvSpPr>
        <p:spPr>
          <a:xfrm>
            <a:off x="8396201" y="-2635883"/>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7" name="TextBox 46">
            <a:extLst>
              <a:ext uri="{FF2B5EF4-FFF2-40B4-BE49-F238E27FC236}">
                <a16:creationId xmlns:a16="http://schemas.microsoft.com/office/drawing/2014/main" id="{85B9636D-23BF-2E9B-B429-92EF5484CEC0}"/>
              </a:ext>
            </a:extLst>
          </p:cNvPr>
          <p:cNvSpPr txBox="1"/>
          <p:nvPr/>
        </p:nvSpPr>
        <p:spPr>
          <a:xfrm>
            <a:off x="9575381" y="-2635883"/>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48" name="TextBox 47">
            <a:extLst>
              <a:ext uri="{FF2B5EF4-FFF2-40B4-BE49-F238E27FC236}">
                <a16:creationId xmlns:a16="http://schemas.microsoft.com/office/drawing/2014/main" id="{B5C2948E-0643-DA67-C7D4-A6432FF43DA8}"/>
              </a:ext>
            </a:extLst>
          </p:cNvPr>
          <p:cNvSpPr txBox="1"/>
          <p:nvPr/>
        </p:nvSpPr>
        <p:spPr>
          <a:xfrm>
            <a:off x="10837940" y="-2635883"/>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49" name="TextBox 48">
            <a:extLst>
              <a:ext uri="{FF2B5EF4-FFF2-40B4-BE49-F238E27FC236}">
                <a16:creationId xmlns:a16="http://schemas.microsoft.com/office/drawing/2014/main" id="{036F4A3C-3ADA-3B57-2F28-ACEA8F32351E}"/>
              </a:ext>
            </a:extLst>
          </p:cNvPr>
          <p:cNvSpPr txBox="1"/>
          <p:nvPr/>
        </p:nvSpPr>
        <p:spPr>
          <a:xfrm>
            <a:off x="7175440" y="-2635883"/>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0" name="TextBox 49">
            <a:extLst>
              <a:ext uri="{FF2B5EF4-FFF2-40B4-BE49-F238E27FC236}">
                <a16:creationId xmlns:a16="http://schemas.microsoft.com/office/drawing/2014/main" id="{59209F76-60E0-C78B-C8DC-297786D202C9}"/>
              </a:ext>
            </a:extLst>
          </p:cNvPr>
          <p:cNvSpPr txBox="1"/>
          <p:nvPr/>
        </p:nvSpPr>
        <p:spPr>
          <a:xfrm>
            <a:off x="132446" y="-5456684"/>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51" name="TextBox 50">
            <a:extLst>
              <a:ext uri="{FF2B5EF4-FFF2-40B4-BE49-F238E27FC236}">
                <a16:creationId xmlns:a16="http://schemas.microsoft.com/office/drawing/2014/main" id="{6F9621AD-B375-C911-1584-5191E31494AE}"/>
              </a:ext>
            </a:extLst>
          </p:cNvPr>
          <p:cNvSpPr txBox="1"/>
          <p:nvPr/>
        </p:nvSpPr>
        <p:spPr>
          <a:xfrm>
            <a:off x="4629140" y="-5456684"/>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2" name="TextBox 51">
            <a:extLst>
              <a:ext uri="{FF2B5EF4-FFF2-40B4-BE49-F238E27FC236}">
                <a16:creationId xmlns:a16="http://schemas.microsoft.com/office/drawing/2014/main" id="{9E486A52-6084-4F6B-C114-4EA9E4DD512C}"/>
              </a:ext>
            </a:extLst>
          </p:cNvPr>
          <p:cNvSpPr txBox="1"/>
          <p:nvPr/>
        </p:nvSpPr>
        <p:spPr>
          <a:xfrm>
            <a:off x="8760525" y="-5456684"/>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3" name="TextBox 52">
            <a:extLst>
              <a:ext uri="{FF2B5EF4-FFF2-40B4-BE49-F238E27FC236}">
                <a16:creationId xmlns:a16="http://schemas.microsoft.com/office/drawing/2014/main" id="{E62BD526-89EA-893D-FE95-D5BE1D4352AF}"/>
              </a:ext>
            </a:extLst>
          </p:cNvPr>
          <p:cNvSpPr txBox="1"/>
          <p:nvPr/>
        </p:nvSpPr>
        <p:spPr>
          <a:xfrm>
            <a:off x="1132198" y="-1938992"/>
            <a:ext cx="9927718" cy="1938992"/>
          </a:xfrm>
          <a:prstGeom prst="rect">
            <a:avLst/>
          </a:prstGeom>
          <a:noFill/>
        </p:spPr>
        <p:txBody>
          <a:bodyPr wrap="none" rtlCol="0">
            <a:spAutoFit/>
          </a:bodyPr>
          <a:lstStyle/>
          <a:p>
            <a:pPr algn="ct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has been found in</a:t>
            </a:r>
            <a:b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first iterate.</a:t>
            </a:r>
          </a:p>
        </p:txBody>
      </p:sp>
    </p:spTree>
    <p:extLst>
      <p:ext uri="{BB962C8B-B14F-4D97-AF65-F5344CB8AC3E}">
        <p14:creationId xmlns:p14="http://schemas.microsoft.com/office/powerpoint/2010/main" val="432109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Shape 53">
            <a:extLst>
              <a:ext uri="{FF2B5EF4-FFF2-40B4-BE49-F238E27FC236}">
                <a16:creationId xmlns:a16="http://schemas.microsoft.com/office/drawing/2014/main" id="{282F2FBE-B8A2-F921-DF95-B2C371E0C6E4}"/>
              </a:ext>
            </a:extLst>
          </p:cNvPr>
          <p:cNvSpPr/>
          <p:nvPr/>
        </p:nvSpPr>
        <p:spPr>
          <a:xfrm>
            <a:off x="1291773" y="2954628"/>
            <a:ext cx="5883668" cy="2778514"/>
          </a:xfrm>
          <a:custGeom>
            <a:avLst/>
            <a:gdLst>
              <a:gd name="connsiteX0" fmla="*/ 0 w 9114972"/>
              <a:gd name="connsiteY0" fmla="*/ 3265714 h 3265714"/>
              <a:gd name="connsiteX1" fmla="*/ 3744686 w 9114972"/>
              <a:gd name="connsiteY1" fmla="*/ 856342 h 3265714"/>
              <a:gd name="connsiteX2" fmla="*/ 9114972 w 9114972"/>
              <a:gd name="connsiteY2" fmla="*/ 0 h 3265714"/>
            </a:gdLst>
            <a:ahLst/>
            <a:cxnLst>
              <a:cxn ang="0">
                <a:pos x="connsiteX0" y="connsiteY0"/>
              </a:cxn>
              <a:cxn ang="0">
                <a:pos x="connsiteX1" y="connsiteY1"/>
              </a:cxn>
              <a:cxn ang="0">
                <a:pos x="connsiteX2" y="connsiteY2"/>
              </a:cxn>
            </a:cxnLst>
            <a:rect l="l" t="t" r="r" b="b"/>
            <a:pathLst>
              <a:path w="9114972" h="3265714">
                <a:moveTo>
                  <a:pt x="0" y="3265714"/>
                </a:moveTo>
                <a:cubicBezTo>
                  <a:pt x="1112762" y="2333171"/>
                  <a:pt x="2225524" y="1400628"/>
                  <a:pt x="3744686" y="856342"/>
                </a:cubicBezTo>
                <a:cubicBezTo>
                  <a:pt x="5263848" y="312056"/>
                  <a:pt x="7189410" y="156028"/>
                  <a:pt x="9114972" y="0"/>
                </a:cubicBezTo>
              </a:path>
            </a:pathLst>
          </a:custGeom>
          <a:noFill/>
          <a:ln w="114300" cap="rnd">
            <a:solidFill>
              <a:srgbClr val="7030A0"/>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CC97B6B-2FC4-23AD-0155-D67A5C316F29}"/>
              </a:ext>
            </a:extLst>
          </p:cNvPr>
          <p:cNvSpPr/>
          <p:nvPr/>
        </p:nvSpPr>
        <p:spPr>
          <a:xfrm>
            <a:off x="1304112" y="4601855"/>
            <a:ext cx="6057900" cy="1125845"/>
          </a:xfrm>
          <a:custGeom>
            <a:avLst/>
            <a:gdLst>
              <a:gd name="connsiteX0" fmla="*/ 0 w 6057900"/>
              <a:gd name="connsiteY0" fmla="*/ 1125845 h 1125845"/>
              <a:gd name="connsiteX1" fmla="*/ 2933700 w 6057900"/>
              <a:gd name="connsiteY1" fmla="*/ 147945 h 1125845"/>
              <a:gd name="connsiteX2" fmla="*/ 6057900 w 6057900"/>
              <a:gd name="connsiteY2" fmla="*/ 20945 h 1125845"/>
            </a:gdLst>
            <a:ahLst/>
            <a:cxnLst>
              <a:cxn ang="0">
                <a:pos x="connsiteX0" y="connsiteY0"/>
              </a:cxn>
              <a:cxn ang="0">
                <a:pos x="connsiteX1" y="connsiteY1"/>
              </a:cxn>
              <a:cxn ang="0">
                <a:pos x="connsiteX2" y="connsiteY2"/>
              </a:cxn>
            </a:cxnLst>
            <a:rect l="l" t="t" r="r" b="b"/>
            <a:pathLst>
              <a:path w="6057900" h="1125845">
                <a:moveTo>
                  <a:pt x="0" y="1125845"/>
                </a:moveTo>
                <a:cubicBezTo>
                  <a:pt x="962025" y="728970"/>
                  <a:pt x="1924050" y="332095"/>
                  <a:pt x="2933700" y="147945"/>
                </a:cubicBezTo>
                <a:cubicBezTo>
                  <a:pt x="3943350" y="-36205"/>
                  <a:pt x="5000625" y="-7630"/>
                  <a:pt x="6057900" y="20945"/>
                </a:cubicBezTo>
              </a:path>
            </a:pathLst>
          </a:custGeom>
          <a:noFill/>
          <a:ln w="1143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42199E65-3D04-9CA0-91A3-7880DFD63AE9}"/>
              </a:ext>
            </a:extLst>
          </p:cNvPr>
          <p:cNvCxnSpPr>
            <a:cxnSpLocks/>
          </p:cNvCxnSpPr>
          <p:nvPr/>
        </p:nvCxnSpPr>
        <p:spPr>
          <a:xfrm flipV="1">
            <a:off x="1249615" y="1015636"/>
            <a:ext cx="4786745" cy="4786745"/>
          </a:xfrm>
          <a:prstGeom prst="line">
            <a:avLst/>
          </a:prstGeom>
          <a:ln w="11430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7E4FC33-25D0-F868-4A0A-61CDBF0677EC}"/>
              </a:ext>
            </a:extLst>
          </p:cNvPr>
          <p:cNvCxnSpPr>
            <a:cxnSpLocks/>
          </p:cNvCxnSpPr>
          <p:nvPr/>
        </p:nvCxnSpPr>
        <p:spPr>
          <a:xfrm rot="5400000" flipV="1">
            <a:off x="3867040"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BEF206-07F6-25B4-B78F-CED409F244BF}"/>
              </a:ext>
            </a:extLst>
          </p:cNvPr>
          <p:cNvCxnSpPr>
            <a:cxnSpLocks/>
          </p:cNvCxnSpPr>
          <p:nvPr/>
        </p:nvCxnSpPr>
        <p:spPr>
          <a:xfrm flipV="1">
            <a:off x="1249613" y="394136"/>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397EC22-7E4B-813D-281C-C238CCAAA1E3}"/>
              </a:ext>
            </a:extLst>
          </p:cNvPr>
          <p:cNvSpPr txBox="1"/>
          <p:nvPr/>
        </p:nvSpPr>
        <p:spPr>
          <a:xfrm>
            <a:off x="2896177"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619A1EFF-3DA8-4C35-B5E5-7EB193E51A44}"/>
              </a:ext>
            </a:extLst>
          </p:cNvPr>
          <p:cNvSpPr txBox="1"/>
          <p:nvPr/>
        </p:nvSpPr>
        <p:spPr>
          <a:xfrm rot="16200000">
            <a:off x="-1292220" y="2667135"/>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
        <p:nvSpPr>
          <p:cNvPr id="3" name="TextBox 2">
            <a:extLst>
              <a:ext uri="{FF2B5EF4-FFF2-40B4-BE49-F238E27FC236}">
                <a16:creationId xmlns:a16="http://schemas.microsoft.com/office/drawing/2014/main" id="{E1C37548-8353-F355-653A-FA9DFB31D839}"/>
              </a:ext>
            </a:extLst>
          </p:cNvPr>
          <p:cNvSpPr txBox="1"/>
          <p:nvPr/>
        </p:nvSpPr>
        <p:spPr>
          <a:xfrm>
            <a:off x="5039392" y="19625"/>
            <a:ext cx="6995826" cy="1938992"/>
          </a:xfrm>
          <a:prstGeom prst="rect">
            <a:avLst/>
          </a:prstGeom>
          <a:noFill/>
        </p:spPr>
        <p:txBody>
          <a:bodyPr wrap="none" rtlCol="0">
            <a:spAutoFit/>
          </a:bodyPr>
          <a:lstStyle/>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Time Complexity:</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O(sqrt n)</a:t>
            </a:r>
          </a:p>
        </p:txBody>
      </p:sp>
      <p:sp>
        <p:nvSpPr>
          <p:cNvPr id="29" name="TextBox 28">
            <a:extLst>
              <a:ext uri="{FF2B5EF4-FFF2-40B4-BE49-F238E27FC236}">
                <a16:creationId xmlns:a16="http://schemas.microsoft.com/office/drawing/2014/main" id="{2D19C410-F01B-4AB9-4503-B1B933918ED4}"/>
              </a:ext>
            </a:extLst>
          </p:cNvPr>
          <p:cNvSpPr txBox="1"/>
          <p:nvPr/>
        </p:nvSpPr>
        <p:spPr>
          <a:xfrm>
            <a:off x="5664511" y="4171724"/>
            <a:ext cx="1273446" cy="369332"/>
          </a:xfrm>
          <a:prstGeom prst="rect">
            <a:avLst/>
          </a:prstGeom>
          <a:noFill/>
        </p:spPr>
        <p:txBody>
          <a:bodyPr wrap="square">
            <a:spAutoFit/>
          </a:bodyPr>
          <a:lstStyle/>
          <a:p>
            <a:pPr algn="ctr"/>
            <a:r>
              <a:rPr lang="en-US" sz="1800" dirty="0">
                <a:solidFill>
                  <a:srgbClr val="843C0C"/>
                </a:solidFill>
                <a:latin typeface="Poppins SemiBold" panose="00000700000000000000" pitchFamily="2" charset="0"/>
                <a:cs typeface="Poppins SemiBold" panose="00000700000000000000" pitchFamily="2" charset="0"/>
              </a:rPr>
              <a:t>O(log n)</a:t>
            </a:r>
          </a:p>
        </p:txBody>
      </p:sp>
      <p:sp>
        <p:nvSpPr>
          <p:cNvPr id="30" name="TextBox 29">
            <a:extLst>
              <a:ext uri="{FF2B5EF4-FFF2-40B4-BE49-F238E27FC236}">
                <a16:creationId xmlns:a16="http://schemas.microsoft.com/office/drawing/2014/main" id="{B0B8E865-34C8-0D4B-5EE5-8C85DD729AA9}"/>
              </a:ext>
            </a:extLst>
          </p:cNvPr>
          <p:cNvSpPr txBox="1"/>
          <p:nvPr/>
        </p:nvSpPr>
        <p:spPr>
          <a:xfrm rot="18943318">
            <a:off x="4933601" y="1143488"/>
            <a:ext cx="829985" cy="369332"/>
          </a:xfrm>
          <a:prstGeom prst="rect">
            <a:avLst/>
          </a:prstGeom>
          <a:noFill/>
        </p:spPr>
        <p:txBody>
          <a:bodyPr wrap="square">
            <a:spAutoFit/>
          </a:bodyPr>
          <a:lstStyle/>
          <a:p>
            <a:pPr algn="ctr"/>
            <a:r>
              <a:rPr lang="en-US" sz="1800" dirty="0">
                <a:solidFill>
                  <a:srgbClr val="70AD47"/>
                </a:solidFill>
                <a:latin typeface="Poppins SemiBold" panose="00000700000000000000" pitchFamily="2" charset="0"/>
                <a:cs typeface="Poppins SemiBold" panose="00000700000000000000" pitchFamily="2" charset="0"/>
              </a:rPr>
              <a:t>O(n)</a:t>
            </a:r>
          </a:p>
        </p:txBody>
      </p:sp>
      <p:sp>
        <p:nvSpPr>
          <p:cNvPr id="2" name="TextBox 1">
            <a:extLst>
              <a:ext uri="{FF2B5EF4-FFF2-40B4-BE49-F238E27FC236}">
                <a16:creationId xmlns:a16="http://schemas.microsoft.com/office/drawing/2014/main" id="{09A3087B-7FE7-7186-05CE-EBB5CBB0BCA6}"/>
              </a:ext>
            </a:extLst>
          </p:cNvPr>
          <p:cNvSpPr txBox="1"/>
          <p:nvPr/>
        </p:nvSpPr>
        <p:spPr>
          <a:xfrm>
            <a:off x="3484547" y="-6696647"/>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6" name="Oval 5">
            <a:extLst>
              <a:ext uri="{FF2B5EF4-FFF2-40B4-BE49-F238E27FC236}">
                <a16:creationId xmlns:a16="http://schemas.microsoft.com/office/drawing/2014/main" id="{26A81432-BFE0-0C1A-4D39-6D38412F5143}"/>
              </a:ext>
            </a:extLst>
          </p:cNvPr>
          <p:cNvSpPr/>
          <p:nvPr/>
        </p:nvSpPr>
        <p:spPr>
          <a:xfrm>
            <a:off x="834154"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10" name="Oval 9">
            <a:extLst>
              <a:ext uri="{FF2B5EF4-FFF2-40B4-BE49-F238E27FC236}">
                <a16:creationId xmlns:a16="http://schemas.microsoft.com/office/drawing/2014/main" id="{0D4F4F4A-1F66-8FAC-78B0-A0200C133442}"/>
              </a:ext>
            </a:extLst>
          </p:cNvPr>
          <p:cNvSpPr/>
          <p:nvPr/>
        </p:nvSpPr>
        <p:spPr>
          <a:xfrm>
            <a:off x="10600242" y="-3689170"/>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21" name="Oval 20">
            <a:extLst>
              <a:ext uri="{FF2B5EF4-FFF2-40B4-BE49-F238E27FC236}">
                <a16:creationId xmlns:a16="http://schemas.microsoft.com/office/drawing/2014/main" id="{C243AD6B-A277-BE9C-572B-0A0E69DF8420}"/>
              </a:ext>
            </a:extLst>
          </p:cNvPr>
          <p:cNvSpPr/>
          <p:nvPr/>
        </p:nvSpPr>
        <p:spPr>
          <a:xfrm>
            <a:off x="5717197"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22" name="Oval 21">
            <a:extLst>
              <a:ext uri="{FF2B5EF4-FFF2-40B4-BE49-F238E27FC236}">
                <a16:creationId xmlns:a16="http://schemas.microsoft.com/office/drawing/2014/main" id="{82501BFB-9089-F378-B51A-F4460E20BCB1}"/>
              </a:ext>
            </a:extLst>
          </p:cNvPr>
          <p:cNvSpPr/>
          <p:nvPr/>
        </p:nvSpPr>
        <p:spPr>
          <a:xfrm>
            <a:off x="3275675"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23" name="Oval 22">
            <a:extLst>
              <a:ext uri="{FF2B5EF4-FFF2-40B4-BE49-F238E27FC236}">
                <a16:creationId xmlns:a16="http://schemas.microsoft.com/office/drawing/2014/main" id="{10E7ED55-84C4-B56F-295A-FB97010C03C4}"/>
              </a:ext>
            </a:extLst>
          </p:cNvPr>
          <p:cNvSpPr/>
          <p:nvPr/>
        </p:nvSpPr>
        <p:spPr>
          <a:xfrm>
            <a:off x="8158719" y="-4067972"/>
            <a:ext cx="757604" cy="757604"/>
          </a:xfrm>
          <a:prstGeom prst="ellipse">
            <a:avLst/>
          </a:prstGeom>
          <a:gradFill>
            <a:gsLst>
              <a:gs pos="0">
                <a:srgbClr val="FCEAFF"/>
              </a:gs>
              <a:gs pos="56000">
                <a:srgbClr val="48388C"/>
              </a:gs>
              <a:gs pos="100000">
                <a:srgbClr val="0F0068"/>
              </a:gs>
            </a:gsLst>
            <a:lin ang="2700000" scaled="0"/>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26" name="Oval 25">
            <a:extLst>
              <a:ext uri="{FF2B5EF4-FFF2-40B4-BE49-F238E27FC236}">
                <a16:creationId xmlns:a16="http://schemas.microsoft.com/office/drawing/2014/main" id="{208932D4-F8B1-770A-50D0-720D5DD86C2B}"/>
              </a:ext>
            </a:extLst>
          </p:cNvPr>
          <p:cNvSpPr/>
          <p:nvPr/>
        </p:nvSpPr>
        <p:spPr>
          <a:xfrm>
            <a:off x="9379480" y="-3689170"/>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31" name="Oval 30">
            <a:extLst>
              <a:ext uri="{FF2B5EF4-FFF2-40B4-BE49-F238E27FC236}">
                <a16:creationId xmlns:a16="http://schemas.microsoft.com/office/drawing/2014/main" id="{A72AA090-9621-7009-20B8-FAE6BA783308}"/>
              </a:ext>
            </a:extLst>
          </p:cNvPr>
          <p:cNvSpPr/>
          <p:nvPr/>
        </p:nvSpPr>
        <p:spPr>
          <a:xfrm>
            <a:off x="6937957"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32" name="Oval 31">
            <a:extLst>
              <a:ext uri="{FF2B5EF4-FFF2-40B4-BE49-F238E27FC236}">
                <a16:creationId xmlns:a16="http://schemas.microsoft.com/office/drawing/2014/main" id="{8C558048-B102-094F-E210-A5A241B5341F}"/>
              </a:ext>
            </a:extLst>
          </p:cNvPr>
          <p:cNvSpPr/>
          <p:nvPr/>
        </p:nvSpPr>
        <p:spPr>
          <a:xfrm>
            <a:off x="4496435"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33" name="Oval 32">
            <a:extLst>
              <a:ext uri="{FF2B5EF4-FFF2-40B4-BE49-F238E27FC236}">
                <a16:creationId xmlns:a16="http://schemas.microsoft.com/office/drawing/2014/main" id="{0D9A973F-AC21-E93B-99FE-55B4A5B03BB4}"/>
              </a:ext>
            </a:extLst>
          </p:cNvPr>
          <p:cNvSpPr/>
          <p:nvPr/>
        </p:nvSpPr>
        <p:spPr>
          <a:xfrm>
            <a:off x="2054914"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34" name="TextBox 33">
            <a:extLst>
              <a:ext uri="{FF2B5EF4-FFF2-40B4-BE49-F238E27FC236}">
                <a16:creationId xmlns:a16="http://schemas.microsoft.com/office/drawing/2014/main" id="{FA317777-979F-BA7B-7070-31EEBC1E4EA8}"/>
              </a:ext>
            </a:extLst>
          </p:cNvPr>
          <p:cNvSpPr txBox="1"/>
          <p:nvPr/>
        </p:nvSpPr>
        <p:spPr>
          <a:xfrm>
            <a:off x="107185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35" name="TextBox 34">
            <a:extLst>
              <a:ext uri="{FF2B5EF4-FFF2-40B4-BE49-F238E27FC236}">
                <a16:creationId xmlns:a16="http://schemas.microsoft.com/office/drawing/2014/main" id="{B843B78A-45E2-3AEC-2DF8-D23113403C00}"/>
              </a:ext>
            </a:extLst>
          </p:cNvPr>
          <p:cNvSpPr txBox="1"/>
          <p:nvPr/>
        </p:nvSpPr>
        <p:spPr>
          <a:xfrm>
            <a:off x="229261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36" name="TextBox 35">
            <a:extLst>
              <a:ext uri="{FF2B5EF4-FFF2-40B4-BE49-F238E27FC236}">
                <a16:creationId xmlns:a16="http://schemas.microsoft.com/office/drawing/2014/main" id="{881DC3AE-7C37-84D0-BB99-93D94FDC9942}"/>
              </a:ext>
            </a:extLst>
          </p:cNvPr>
          <p:cNvSpPr txBox="1"/>
          <p:nvPr/>
        </p:nvSpPr>
        <p:spPr>
          <a:xfrm>
            <a:off x="351337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37" name="TextBox 36">
            <a:extLst>
              <a:ext uri="{FF2B5EF4-FFF2-40B4-BE49-F238E27FC236}">
                <a16:creationId xmlns:a16="http://schemas.microsoft.com/office/drawing/2014/main" id="{E5213A92-DDF9-0FB4-5CAB-E7F692E598C1}"/>
              </a:ext>
            </a:extLst>
          </p:cNvPr>
          <p:cNvSpPr txBox="1"/>
          <p:nvPr/>
        </p:nvSpPr>
        <p:spPr>
          <a:xfrm>
            <a:off x="4734133"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8" name="TextBox 37">
            <a:extLst>
              <a:ext uri="{FF2B5EF4-FFF2-40B4-BE49-F238E27FC236}">
                <a16:creationId xmlns:a16="http://schemas.microsoft.com/office/drawing/2014/main" id="{265860A9-1DD0-DC7D-2523-895EE23C55D5}"/>
              </a:ext>
            </a:extLst>
          </p:cNvPr>
          <p:cNvSpPr txBox="1"/>
          <p:nvPr/>
        </p:nvSpPr>
        <p:spPr>
          <a:xfrm>
            <a:off x="5954894"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5" name="TextBox 44">
            <a:extLst>
              <a:ext uri="{FF2B5EF4-FFF2-40B4-BE49-F238E27FC236}">
                <a16:creationId xmlns:a16="http://schemas.microsoft.com/office/drawing/2014/main" id="{215172BE-C6FD-2DB0-4737-823881D6AD53}"/>
              </a:ext>
            </a:extLst>
          </p:cNvPr>
          <p:cNvSpPr txBox="1"/>
          <p:nvPr/>
        </p:nvSpPr>
        <p:spPr>
          <a:xfrm>
            <a:off x="8396201"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7" name="TextBox 46">
            <a:extLst>
              <a:ext uri="{FF2B5EF4-FFF2-40B4-BE49-F238E27FC236}">
                <a16:creationId xmlns:a16="http://schemas.microsoft.com/office/drawing/2014/main" id="{4066E4A8-BECB-A826-969C-E4FDCF5C679E}"/>
              </a:ext>
            </a:extLst>
          </p:cNvPr>
          <p:cNvSpPr txBox="1"/>
          <p:nvPr/>
        </p:nvSpPr>
        <p:spPr>
          <a:xfrm>
            <a:off x="9575381"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48" name="TextBox 47">
            <a:extLst>
              <a:ext uri="{FF2B5EF4-FFF2-40B4-BE49-F238E27FC236}">
                <a16:creationId xmlns:a16="http://schemas.microsoft.com/office/drawing/2014/main" id="{1D7E63A3-ABBD-2D70-56A7-B9861A3358E5}"/>
              </a:ext>
            </a:extLst>
          </p:cNvPr>
          <p:cNvSpPr txBox="1"/>
          <p:nvPr/>
        </p:nvSpPr>
        <p:spPr>
          <a:xfrm>
            <a:off x="10837940"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49" name="TextBox 48">
            <a:extLst>
              <a:ext uri="{FF2B5EF4-FFF2-40B4-BE49-F238E27FC236}">
                <a16:creationId xmlns:a16="http://schemas.microsoft.com/office/drawing/2014/main" id="{582C08F1-50DA-9F2E-2C0F-CD97B0622607}"/>
              </a:ext>
            </a:extLst>
          </p:cNvPr>
          <p:cNvSpPr txBox="1"/>
          <p:nvPr/>
        </p:nvSpPr>
        <p:spPr>
          <a:xfrm>
            <a:off x="7175440" y="-288744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0" name="TextBox 49">
            <a:extLst>
              <a:ext uri="{FF2B5EF4-FFF2-40B4-BE49-F238E27FC236}">
                <a16:creationId xmlns:a16="http://schemas.microsoft.com/office/drawing/2014/main" id="{C10FE823-7909-85CB-265A-6E28C0F3FC9F}"/>
              </a:ext>
            </a:extLst>
          </p:cNvPr>
          <p:cNvSpPr txBox="1"/>
          <p:nvPr/>
        </p:nvSpPr>
        <p:spPr>
          <a:xfrm>
            <a:off x="132446" y="-5708248"/>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51" name="TextBox 50">
            <a:extLst>
              <a:ext uri="{FF2B5EF4-FFF2-40B4-BE49-F238E27FC236}">
                <a16:creationId xmlns:a16="http://schemas.microsoft.com/office/drawing/2014/main" id="{687B0F67-21D0-F62B-C4D6-89F0A551E686}"/>
              </a:ext>
            </a:extLst>
          </p:cNvPr>
          <p:cNvSpPr txBox="1"/>
          <p:nvPr/>
        </p:nvSpPr>
        <p:spPr>
          <a:xfrm>
            <a:off x="4629140" y="-5708248"/>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2" name="TextBox 51">
            <a:extLst>
              <a:ext uri="{FF2B5EF4-FFF2-40B4-BE49-F238E27FC236}">
                <a16:creationId xmlns:a16="http://schemas.microsoft.com/office/drawing/2014/main" id="{39A82EED-F25B-5B73-DAC8-0FC07F6F483B}"/>
              </a:ext>
            </a:extLst>
          </p:cNvPr>
          <p:cNvSpPr txBox="1"/>
          <p:nvPr/>
        </p:nvSpPr>
        <p:spPr>
          <a:xfrm>
            <a:off x="8760525" y="-5708248"/>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3" name="TextBox 52">
            <a:extLst>
              <a:ext uri="{FF2B5EF4-FFF2-40B4-BE49-F238E27FC236}">
                <a16:creationId xmlns:a16="http://schemas.microsoft.com/office/drawing/2014/main" id="{FDDDD081-9A2A-1925-C373-D46E4DC74A9F}"/>
              </a:ext>
            </a:extLst>
          </p:cNvPr>
          <p:cNvSpPr txBox="1"/>
          <p:nvPr/>
        </p:nvSpPr>
        <p:spPr>
          <a:xfrm>
            <a:off x="1132198" y="-2190556"/>
            <a:ext cx="9927718" cy="1938992"/>
          </a:xfrm>
          <a:prstGeom prst="rect">
            <a:avLst/>
          </a:prstGeom>
          <a:noFill/>
        </p:spPr>
        <p:txBody>
          <a:bodyPr wrap="none" rtlCol="0">
            <a:spAutoFit/>
          </a:bodyPr>
          <a:lstStyle/>
          <a:p>
            <a:pPr algn="ct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has been found in</a:t>
            </a:r>
            <a:b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first iterate.</a:t>
            </a:r>
          </a:p>
        </p:txBody>
      </p:sp>
      <p:sp>
        <p:nvSpPr>
          <p:cNvPr id="64" name="TextBox 63">
            <a:extLst>
              <a:ext uri="{FF2B5EF4-FFF2-40B4-BE49-F238E27FC236}">
                <a16:creationId xmlns:a16="http://schemas.microsoft.com/office/drawing/2014/main" id="{A492497E-7CD7-EBAE-BE40-23701128E4EE}"/>
              </a:ext>
            </a:extLst>
          </p:cNvPr>
          <p:cNvSpPr txBox="1"/>
          <p:nvPr/>
        </p:nvSpPr>
        <p:spPr>
          <a:xfrm rot="21244561">
            <a:off x="5969177" y="2583802"/>
            <a:ext cx="1273446" cy="369332"/>
          </a:xfrm>
          <a:prstGeom prst="rect">
            <a:avLst/>
          </a:prstGeom>
          <a:noFill/>
        </p:spPr>
        <p:txBody>
          <a:bodyPr wrap="square">
            <a:spAutoFit/>
          </a:bodyPr>
          <a:lstStyle/>
          <a:p>
            <a:pPr algn="ctr"/>
            <a:r>
              <a:rPr lang="en-US" sz="1800" dirty="0">
                <a:solidFill>
                  <a:srgbClr val="7030A0"/>
                </a:solidFill>
                <a:latin typeface="Poppins SemiBold" panose="00000700000000000000" pitchFamily="2" charset="0"/>
                <a:cs typeface="Poppins SemiBold" panose="00000700000000000000" pitchFamily="2" charset="0"/>
              </a:rPr>
              <a:t>O(sqrt n)</a:t>
            </a:r>
          </a:p>
        </p:txBody>
      </p:sp>
    </p:spTree>
    <p:extLst>
      <p:ext uri="{BB962C8B-B14F-4D97-AF65-F5344CB8AC3E}">
        <p14:creationId xmlns:p14="http://schemas.microsoft.com/office/powerpoint/2010/main" val="46729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28970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1305368"/>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2177527"/>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244378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3472456"/>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 name="TextBox 2">
            <a:extLst>
              <a:ext uri="{FF2B5EF4-FFF2-40B4-BE49-F238E27FC236}">
                <a16:creationId xmlns:a16="http://schemas.microsoft.com/office/drawing/2014/main" id="{DA6DB963-841E-1AE7-5470-3449F4D80412}"/>
              </a:ext>
            </a:extLst>
          </p:cNvPr>
          <p:cNvSpPr txBox="1"/>
          <p:nvPr/>
        </p:nvSpPr>
        <p:spPr>
          <a:xfrm>
            <a:off x="0" y="-1257"/>
            <a:ext cx="2177143"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endParaRPr lang="en-US" dirty="0"/>
          </a:p>
        </p:txBody>
      </p:sp>
    </p:spTree>
    <p:extLst>
      <p:ext uri="{BB962C8B-B14F-4D97-AF65-F5344CB8AC3E}">
        <p14:creationId xmlns:p14="http://schemas.microsoft.com/office/powerpoint/2010/main" val="2019858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9773918"/>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8416672"/>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7759605"/>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7059426"/>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5E807C3-0EF4-88A6-F10D-B75844D49E65}"/>
              </a:ext>
            </a:extLst>
          </p:cNvPr>
          <p:cNvSpPr/>
          <p:nvPr/>
        </p:nvSpPr>
        <p:spPr>
          <a:xfrm>
            <a:off x="5630639" y="-4676812"/>
            <a:ext cx="930722" cy="930722"/>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2037D8F-3A3D-7ABE-1F80-C7DBD22F5864}"/>
              </a:ext>
            </a:extLst>
          </p:cNvPr>
          <p:cNvSpPr/>
          <p:nvPr/>
        </p:nvSpPr>
        <p:spPr>
          <a:xfrm>
            <a:off x="5837117" y="-4470334"/>
            <a:ext cx="517766" cy="517766"/>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24162F7C-DEFD-EB32-7D96-36C0995050BD}"/>
              </a:ext>
            </a:extLst>
          </p:cNvPr>
          <p:cNvSpPr txBox="1"/>
          <p:nvPr/>
        </p:nvSpPr>
        <p:spPr>
          <a:xfrm>
            <a:off x="2807279" y="6858000"/>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sp>
        <p:nvSpPr>
          <p:cNvPr id="3" name="TextBox 2">
            <a:extLst>
              <a:ext uri="{FF2B5EF4-FFF2-40B4-BE49-F238E27FC236}">
                <a16:creationId xmlns:a16="http://schemas.microsoft.com/office/drawing/2014/main" id="{FEF7297D-04EF-645C-87EE-D7449021FC67}"/>
              </a:ext>
            </a:extLst>
          </p:cNvPr>
          <p:cNvSpPr txBox="1"/>
          <p:nvPr/>
        </p:nvSpPr>
        <p:spPr>
          <a:xfrm>
            <a:off x="750585" y="7933300"/>
            <a:ext cx="9249648"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Fibonacci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Jump Search;</a:t>
            </a:r>
          </a:p>
        </p:txBody>
      </p:sp>
      <p:sp>
        <p:nvSpPr>
          <p:cNvPr id="4" name="TextBox 3">
            <a:extLst>
              <a:ext uri="{FF2B5EF4-FFF2-40B4-BE49-F238E27FC236}">
                <a16:creationId xmlns:a16="http://schemas.microsoft.com/office/drawing/2014/main" id="{DA722917-7201-3BA8-0B3B-FF01E951D120}"/>
              </a:ext>
            </a:extLst>
          </p:cNvPr>
          <p:cNvSpPr txBox="1"/>
          <p:nvPr/>
        </p:nvSpPr>
        <p:spPr>
          <a:xfrm>
            <a:off x="1887972" y="9389070"/>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Binary Search;</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Ternary Search;</a:t>
            </a:r>
          </a:p>
        </p:txBody>
      </p:sp>
      <p:cxnSp>
        <p:nvCxnSpPr>
          <p:cNvPr id="6" name="Straight Connector 5">
            <a:extLst>
              <a:ext uri="{FF2B5EF4-FFF2-40B4-BE49-F238E27FC236}">
                <a16:creationId xmlns:a16="http://schemas.microsoft.com/office/drawing/2014/main" id="{B2305B83-7963-6C0E-D260-7B19058B20D9}"/>
              </a:ext>
            </a:extLst>
          </p:cNvPr>
          <p:cNvCxnSpPr>
            <a:cxnSpLocks/>
          </p:cNvCxnSpPr>
          <p:nvPr/>
        </p:nvCxnSpPr>
        <p:spPr>
          <a:xfrm>
            <a:off x="2921000" y="7775926"/>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FC6188E-08C9-D440-4923-BEF1CD4B08E6}"/>
              </a:ext>
            </a:extLst>
          </p:cNvPr>
          <p:cNvSpPr txBox="1"/>
          <p:nvPr/>
        </p:nvSpPr>
        <p:spPr>
          <a:xfrm>
            <a:off x="1275942" y="289705"/>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1305368"/>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1638300"/>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190455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D1B8D24-4035-E90C-2864-646BFF20FEFD}"/>
              </a:ext>
            </a:extLst>
          </p:cNvPr>
          <p:cNvSpPr txBox="1"/>
          <p:nvPr/>
        </p:nvSpPr>
        <p:spPr>
          <a:xfrm>
            <a:off x="0" y="1765"/>
            <a:ext cx="1889171" cy="369332"/>
          </a:xfrm>
          <a:prstGeom prst="rect">
            <a:avLst/>
          </a:prstGeom>
          <a:noFill/>
        </p:spPr>
        <p:txBody>
          <a:bodyPr wrap="square">
            <a:spAutoFit/>
          </a:bodyPr>
          <a:lstStyle/>
          <a:p>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a:t>
            </a:r>
            <a:endParaRPr lang="en-US" dirty="0"/>
          </a:p>
        </p:txBody>
      </p:sp>
      <p:sp>
        <p:nvSpPr>
          <p:cNvPr id="19" name="TextBox 18">
            <a:extLst>
              <a:ext uri="{FF2B5EF4-FFF2-40B4-BE49-F238E27FC236}">
                <a16:creationId xmlns:a16="http://schemas.microsoft.com/office/drawing/2014/main" id="{262AA03B-52F0-3EBF-F3CE-DBAEDB75902E}"/>
              </a:ext>
            </a:extLst>
          </p:cNvPr>
          <p:cNvSpPr txBox="1"/>
          <p:nvPr/>
        </p:nvSpPr>
        <p:spPr>
          <a:xfrm>
            <a:off x="1218792" y="2587288"/>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4583816"/>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Tree>
    <p:extLst>
      <p:ext uri="{BB962C8B-B14F-4D97-AF65-F5344CB8AC3E}">
        <p14:creationId xmlns:p14="http://schemas.microsoft.com/office/powerpoint/2010/main" val="195630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6" y="1162323"/>
            <a:ext cx="4131260"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6" name="TextBox 55">
            <a:extLst>
              <a:ext uri="{FF2B5EF4-FFF2-40B4-BE49-F238E27FC236}">
                <a16:creationId xmlns:a16="http://schemas.microsoft.com/office/drawing/2014/main" id="{88010834-1BD9-B3CC-358F-5633F2B4F631}"/>
              </a:ext>
            </a:extLst>
          </p:cNvPr>
          <p:cNvSpPr txBox="1"/>
          <p:nvPr/>
        </p:nvSpPr>
        <p:spPr>
          <a:xfrm>
            <a:off x="2842565" y="4680015"/>
            <a:ext cx="8558753" cy="1938992"/>
          </a:xfrm>
          <a:prstGeom prst="rect">
            <a:avLst/>
          </a:prstGeom>
          <a:noFill/>
        </p:spPr>
        <p:txBody>
          <a:bodyPr wrap="none" rtlCol="0">
            <a:spAutoFit/>
          </a:bodyPr>
          <a:lstStyle/>
          <a:p>
            <a:pPr algn="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floor(l + (r-l)/3) = 2</a:t>
            </a:r>
          </a:p>
          <a:p>
            <a:pPr algn="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floor(r - (r-l)/3) = 6</a:t>
            </a:r>
          </a:p>
        </p:txBody>
      </p:sp>
      <p:sp>
        <p:nvSpPr>
          <p:cNvPr id="57" name="TextBox 56">
            <a:extLst>
              <a:ext uri="{FF2B5EF4-FFF2-40B4-BE49-F238E27FC236}">
                <a16:creationId xmlns:a16="http://schemas.microsoft.com/office/drawing/2014/main" id="{AAC8A262-D7E4-71E2-09A4-58DABD16E49B}"/>
              </a:ext>
            </a:extLst>
          </p:cNvPr>
          <p:cNvSpPr txBox="1"/>
          <p:nvPr/>
        </p:nvSpPr>
        <p:spPr>
          <a:xfrm>
            <a:off x="1071852" y="282883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10837940" y="278129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62" name="TextBox 61">
            <a:extLst>
              <a:ext uri="{FF2B5EF4-FFF2-40B4-BE49-F238E27FC236}">
                <a16:creationId xmlns:a16="http://schemas.microsoft.com/office/drawing/2014/main" id="{DF6D7EDF-ED40-8635-94E7-B9AFC6698EAA}"/>
              </a:ext>
            </a:extLst>
          </p:cNvPr>
          <p:cNvSpPr txBox="1"/>
          <p:nvPr/>
        </p:nvSpPr>
        <p:spPr>
          <a:xfrm>
            <a:off x="894942" y="4680015"/>
            <a:ext cx="2112677" cy="1107996"/>
          </a:xfrm>
          <a:prstGeom prst="rect">
            <a:avLst/>
          </a:prstGeom>
          <a:noFill/>
        </p:spPr>
        <p:txBody>
          <a:bodyPr wrap="square">
            <a:spAutoFit/>
          </a:bodyPr>
          <a:lstStyle/>
          <a:p>
            <a:r>
              <a:rPr lang="en-US" sz="66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dirty="0"/>
          </a:p>
        </p:txBody>
      </p:sp>
      <p:sp>
        <p:nvSpPr>
          <p:cNvPr id="64" name="TextBox 63">
            <a:extLst>
              <a:ext uri="{FF2B5EF4-FFF2-40B4-BE49-F238E27FC236}">
                <a16:creationId xmlns:a16="http://schemas.microsoft.com/office/drawing/2014/main" id="{6F8B92DF-D452-8262-4960-10D74C8414C6}"/>
              </a:ext>
            </a:extLst>
          </p:cNvPr>
          <p:cNvSpPr txBox="1"/>
          <p:nvPr/>
        </p:nvSpPr>
        <p:spPr>
          <a:xfrm>
            <a:off x="927835" y="5603344"/>
            <a:ext cx="2124075" cy="1015663"/>
          </a:xfrm>
          <a:prstGeom prst="rect">
            <a:avLst/>
          </a:prstGeom>
          <a:noFill/>
        </p:spPr>
        <p:txBody>
          <a:bodyPr wrap="square">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6000" dirty="0"/>
          </a:p>
        </p:txBody>
      </p:sp>
    </p:spTree>
    <p:extLst>
      <p:ext uri="{BB962C8B-B14F-4D97-AF65-F5344CB8AC3E}">
        <p14:creationId xmlns:p14="http://schemas.microsoft.com/office/powerpoint/2010/main" val="1531911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2799785"/>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60"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1071852" y="282883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10837940" y="278129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62" name="TextBox 61">
            <a:extLst>
              <a:ext uri="{FF2B5EF4-FFF2-40B4-BE49-F238E27FC236}">
                <a16:creationId xmlns:a16="http://schemas.microsoft.com/office/drawing/2014/main" id="{DF6D7EDF-ED40-8635-94E7-B9AFC6698EAA}"/>
              </a:ext>
            </a:extLst>
          </p:cNvPr>
          <p:cNvSpPr txBox="1"/>
          <p:nvPr/>
        </p:nvSpPr>
        <p:spPr>
          <a:xfrm>
            <a:off x="3220884" y="2377281"/>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64" name="TextBox 63">
            <a:extLst>
              <a:ext uri="{FF2B5EF4-FFF2-40B4-BE49-F238E27FC236}">
                <a16:creationId xmlns:a16="http://schemas.microsoft.com/office/drawing/2014/main" id="{6F8B92DF-D452-8262-4960-10D74C8414C6}"/>
              </a:ext>
            </a:extLst>
          </p:cNvPr>
          <p:cNvSpPr txBox="1"/>
          <p:nvPr/>
        </p:nvSpPr>
        <p:spPr>
          <a:xfrm>
            <a:off x="8103933" y="2758897"/>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2" name="TextBox 1">
            <a:extLst>
              <a:ext uri="{FF2B5EF4-FFF2-40B4-BE49-F238E27FC236}">
                <a16:creationId xmlns:a16="http://schemas.microsoft.com/office/drawing/2014/main" id="{56EA6E35-5F1B-5E87-33CF-97CCC64EF222}"/>
              </a:ext>
            </a:extLst>
          </p:cNvPr>
          <p:cNvSpPr txBox="1"/>
          <p:nvPr/>
        </p:nvSpPr>
        <p:spPr>
          <a:xfrm>
            <a:off x="972690" y="4680015"/>
            <a:ext cx="10246716"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Compare target with Mid1</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&gt; Mid1</a:t>
            </a:r>
          </a:p>
        </p:txBody>
      </p:sp>
    </p:spTree>
    <p:extLst>
      <p:ext uri="{BB962C8B-B14F-4D97-AF65-F5344CB8AC3E}">
        <p14:creationId xmlns:p14="http://schemas.microsoft.com/office/powerpoint/2010/main" val="820240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1071852" y="282883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10837940" y="278129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62" name="TextBox 61">
            <a:extLst>
              <a:ext uri="{FF2B5EF4-FFF2-40B4-BE49-F238E27FC236}">
                <a16:creationId xmlns:a16="http://schemas.microsoft.com/office/drawing/2014/main" id="{DF6D7EDF-ED40-8635-94E7-B9AFC6698EAA}"/>
              </a:ext>
            </a:extLst>
          </p:cNvPr>
          <p:cNvSpPr txBox="1"/>
          <p:nvPr/>
        </p:nvSpPr>
        <p:spPr>
          <a:xfrm>
            <a:off x="3220884" y="2758897"/>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64" name="TextBox 63">
            <a:extLst>
              <a:ext uri="{FF2B5EF4-FFF2-40B4-BE49-F238E27FC236}">
                <a16:creationId xmlns:a16="http://schemas.microsoft.com/office/drawing/2014/main" id="{6F8B92DF-D452-8262-4960-10D74C8414C6}"/>
              </a:ext>
            </a:extLst>
          </p:cNvPr>
          <p:cNvSpPr txBox="1"/>
          <p:nvPr/>
        </p:nvSpPr>
        <p:spPr>
          <a:xfrm>
            <a:off x="8103933" y="2380095"/>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2" name="TextBox 1">
            <a:extLst>
              <a:ext uri="{FF2B5EF4-FFF2-40B4-BE49-F238E27FC236}">
                <a16:creationId xmlns:a16="http://schemas.microsoft.com/office/drawing/2014/main" id="{56EA6E35-5F1B-5E87-33CF-97CCC64EF222}"/>
              </a:ext>
            </a:extLst>
          </p:cNvPr>
          <p:cNvSpPr txBox="1"/>
          <p:nvPr/>
        </p:nvSpPr>
        <p:spPr>
          <a:xfrm>
            <a:off x="890937" y="4680015"/>
            <a:ext cx="1041022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Compare target with Mid2</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&lt; Mid2</a:t>
            </a:r>
          </a:p>
        </p:txBody>
      </p:sp>
    </p:spTree>
    <p:extLst>
      <p:ext uri="{BB962C8B-B14F-4D97-AF65-F5344CB8AC3E}">
        <p14:creationId xmlns:p14="http://schemas.microsoft.com/office/powerpoint/2010/main" val="3841094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4735211" y="282883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7175440" y="278129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62" name="TextBox 61">
            <a:extLst>
              <a:ext uri="{FF2B5EF4-FFF2-40B4-BE49-F238E27FC236}">
                <a16:creationId xmlns:a16="http://schemas.microsoft.com/office/drawing/2014/main" id="{DF6D7EDF-ED40-8635-94E7-B9AFC6698EAA}"/>
              </a:ext>
            </a:extLst>
          </p:cNvPr>
          <p:cNvSpPr txBox="1"/>
          <p:nvPr/>
        </p:nvSpPr>
        <p:spPr>
          <a:xfrm>
            <a:off x="3220884" y="2758897"/>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64" name="TextBox 63">
            <a:extLst>
              <a:ext uri="{FF2B5EF4-FFF2-40B4-BE49-F238E27FC236}">
                <a16:creationId xmlns:a16="http://schemas.microsoft.com/office/drawing/2014/main" id="{6F8B92DF-D452-8262-4960-10D74C8414C6}"/>
              </a:ext>
            </a:extLst>
          </p:cNvPr>
          <p:cNvSpPr txBox="1"/>
          <p:nvPr/>
        </p:nvSpPr>
        <p:spPr>
          <a:xfrm>
            <a:off x="8103933" y="2758897"/>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2" name="TextBox 1">
            <a:extLst>
              <a:ext uri="{FF2B5EF4-FFF2-40B4-BE49-F238E27FC236}">
                <a16:creationId xmlns:a16="http://schemas.microsoft.com/office/drawing/2014/main" id="{56EA6E35-5F1B-5E87-33CF-97CCC64EF222}"/>
              </a:ext>
            </a:extLst>
          </p:cNvPr>
          <p:cNvSpPr txBox="1"/>
          <p:nvPr/>
        </p:nvSpPr>
        <p:spPr>
          <a:xfrm>
            <a:off x="1368649" y="4680015"/>
            <a:ext cx="945483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Recur to second part</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Center of Mid1 and Mid2</a:t>
            </a:r>
          </a:p>
        </p:txBody>
      </p:sp>
    </p:spTree>
    <p:extLst>
      <p:ext uri="{BB962C8B-B14F-4D97-AF65-F5344CB8AC3E}">
        <p14:creationId xmlns:p14="http://schemas.microsoft.com/office/powerpoint/2010/main" val="3001431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4735211" y="282883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7175440" y="278129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3" name="TextBox 2">
            <a:extLst>
              <a:ext uri="{FF2B5EF4-FFF2-40B4-BE49-F238E27FC236}">
                <a16:creationId xmlns:a16="http://schemas.microsoft.com/office/drawing/2014/main" id="{B3569589-DEA1-8623-3F80-FA5A8851601B}"/>
              </a:ext>
            </a:extLst>
          </p:cNvPr>
          <p:cNvSpPr txBox="1"/>
          <p:nvPr/>
        </p:nvSpPr>
        <p:spPr>
          <a:xfrm>
            <a:off x="2842565" y="4680015"/>
            <a:ext cx="8558753" cy="1938992"/>
          </a:xfrm>
          <a:prstGeom prst="rect">
            <a:avLst/>
          </a:prstGeom>
          <a:noFill/>
        </p:spPr>
        <p:txBody>
          <a:bodyPr wrap="none" rtlCol="0">
            <a:spAutoFit/>
          </a:bodyPr>
          <a:lstStyle/>
          <a:p>
            <a:pPr algn="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floor(l + (r-l)/3) = 3</a:t>
            </a:r>
          </a:p>
          <a:p>
            <a:pPr algn="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floor(r - (r-l)/3) = 5</a:t>
            </a:r>
          </a:p>
        </p:txBody>
      </p:sp>
      <p:sp>
        <p:nvSpPr>
          <p:cNvPr id="4" name="TextBox 3">
            <a:extLst>
              <a:ext uri="{FF2B5EF4-FFF2-40B4-BE49-F238E27FC236}">
                <a16:creationId xmlns:a16="http://schemas.microsoft.com/office/drawing/2014/main" id="{ED5D4EFF-F269-0C31-7BDC-2C4B04C1551D}"/>
              </a:ext>
            </a:extLst>
          </p:cNvPr>
          <p:cNvSpPr txBox="1"/>
          <p:nvPr/>
        </p:nvSpPr>
        <p:spPr>
          <a:xfrm>
            <a:off x="894942" y="4680015"/>
            <a:ext cx="2112677" cy="1107996"/>
          </a:xfrm>
          <a:prstGeom prst="rect">
            <a:avLst/>
          </a:prstGeom>
          <a:noFill/>
        </p:spPr>
        <p:txBody>
          <a:bodyPr wrap="square">
            <a:spAutoFit/>
          </a:bodyPr>
          <a:lstStyle/>
          <a:p>
            <a:r>
              <a:rPr lang="en-US" sz="66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dirty="0"/>
          </a:p>
        </p:txBody>
      </p:sp>
      <p:sp>
        <p:nvSpPr>
          <p:cNvPr id="6" name="TextBox 5">
            <a:extLst>
              <a:ext uri="{FF2B5EF4-FFF2-40B4-BE49-F238E27FC236}">
                <a16:creationId xmlns:a16="http://schemas.microsoft.com/office/drawing/2014/main" id="{80B6592E-7880-274B-216F-368214B224C8}"/>
              </a:ext>
            </a:extLst>
          </p:cNvPr>
          <p:cNvSpPr txBox="1"/>
          <p:nvPr/>
        </p:nvSpPr>
        <p:spPr>
          <a:xfrm>
            <a:off x="927835" y="5603344"/>
            <a:ext cx="2124075" cy="1015663"/>
          </a:xfrm>
          <a:prstGeom prst="rect">
            <a:avLst/>
          </a:prstGeom>
          <a:noFill/>
        </p:spPr>
        <p:txBody>
          <a:bodyPr wrap="square">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6000" dirty="0"/>
          </a:p>
        </p:txBody>
      </p:sp>
    </p:spTree>
    <p:extLst>
      <p:ext uri="{BB962C8B-B14F-4D97-AF65-F5344CB8AC3E}">
        <p14:creationId xmlns:p14="http://schemas.microsoft.com/office/powerpoint/2010/main" val="1105245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4735211" y="1979606"/>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7175440" y="231086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2" name="TextBox 1">
            <a:extLst>
              <a:ext uri="{FF2B5EF4-FFF2-40B4-BE49-F238E27FC236}">
                <a16:creationId xmlns:a16="http://schemas.microsoft.com/office/drawing/2014/main" id="{47C653F0-8487-198D-B7E0-25818B42941A}"/>
              </a:ext>
            </a:extLst>
          </p:cNvPr>
          <p:cNvSpPr txBox="1"/>
          <p:nvPr/>
        </p:nvSpPr>
        <p:spPr>
          <a:xfrm>
            <a:off x="4414254" y="2380095"/>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10" name="TextBox 9">
            <a:extLst>
              <a:ext uri="{FF2B5EF4-FFF2-40B4-BE49-F238E27FC236}">
                <a16:creationId xmlns:a16="http://schemas.microsoft.com/office/drawing/2014/main" id="{46C3857B-DDA5-8897-27B0-29E1A4A8EA69}"/>
              </a:ext>
            </a:extLst>
          </p:cNvPr>
          <p:cNvSpPr txBox="1"/>
          <p:nvPr/>
        </p:nvSpPr>
        <p:spPr>
          <a:xfrm>
            <a:off x="6837486" y="2758897"/>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11" name="TextBox 10">
            <a:extLst>
              <a:ext uri="{FF2B5EF4-FFF2-40B4-BE49-F238E27FC236}">
                <a16:creationId xmlns:a16="http://schemas.microsoft.com/office/drawing/2014/main" id="{4670B908-626F-9971-6BE9-E3D11BF16197}"/>
              </a:ext>
            </a:extLst>
          </p:cNvPr>
          <p:cNvSpPr txBox="1"/>
          <p:nvPr/>
        </p:nvSpPr>
        <p:spPr>
          <a:xfrm>
            <a:off x="972690" y="4680015"/>
            <a:ext cx="10246716"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Compare target with Mid1</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&gt; Mid1</a:t>
            </a:r>
          </a:p>
        </p:txBody>
      </p:sp>
    </p:spTree>
    <p:extLst>
      <p:ext uri="{BB962C8B-B14F-4D97-AF65-F5344CB8AC3E}">
        <p14:creationId xmlns:p14="http://schemas.microsoft.com/office/powerpoint/2010/main" val="9985682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4735211" y="2358408"/>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7175440" y="193206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2" name="TextBox 1">
            <a:extLst>
              <a:ext uri="{FF2B5EF4-FFF2-40B4-BE49-F238E27FC236}">
                <a16:creationId xmlns:a16="http://schemas.microsoft.com/office/drawing/2014/main" id="{47C653F0-8487-198D-B7E0-25818B42941A}"/>
              </a:ext>
            </a:extLst>
          </p:cNvPr>
          <p:cNvSpPr txBox="1"/>
          <p:nvPr/>
        </p:nvSpPr>
        <p:spPr>
          <a:xfrm>
            <a:off x="4414254" y="2758897"/>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10" name="TextBox 9">
            <a:extLst>
              <a:ext uri="{FF2B5EF4-FFF2-40B4-BE49-F238E27FC236}">
                <a16:creationId xmlns:a16="http://schemas.microsoft.com/office/drawing/2014/main" id="{46C3857B-DDA5-8897-27B0-29E1A4A8EA69}"/>
              </a:ext>
            </a:extLst>
          </p:cNvPr>
          <p:cNvSpPr txBox="1"/>
          <p:nvPr/>
        </p:nvSpPr>
        <p:spPr>
          <a:xfrm>
            <a:off x="6837486" y="2380095"/>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11" name="TextBox 10">
            <a:extLst>
              <a:ext uri="{FF2B5EF4-FFF2-40B4-BE49-F238E27FC236}">
                <a16:creationId xmlns:a16="http://schemas.microsoft.com/office/drawing/2014/main" id="{4670B908-626F-9971-6BE9-E3D11BF16197}"/>
              </a:ext>
            </a:extLst>
          </p:cNvPr>
          <p:cNvSpPr txBox="1"/>
          <p:nvPr/>
        </p:nvSpPr>
        <p:spPr>
          <a:xfrm>
            <a:off x="890937" y="4680015"/>
            <a:ext cx="1041022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Compare target with Mid2</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 Mid2</a:t>
            </a:r>
          </a:p>
        </p:txBody>
      </p:sp>
    </p:spTree>
    <p:extLst>
      <p:ext uri="{BB962C8B-B14F-4D97-AF65-F5344CB8AC3E}">
        <p14:creationId xmlns:p14="http://schemas.microsoft.com/office/powerpoint/2010/main" val="973092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491075"/>
            <a:ext cx="6397905"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Ternary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0" y="-4475412"/>
            <a:ext cx="9760359"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Ternary search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decrease and conquer algorithm that can be used to find an element in an array. It is similar to binary search where we divide the array into two parts but in this algorithm, we divide the given array into three parts and determine which has the key.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53732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47541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10979150" y="-3603253"/>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10579100" y="-3336996"/>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79EAE2F8-E1B1-CD5A-7D38-F7153CB62410}"/>
              </a:ext>
            </a:extLst>
          </p:cNvPr>
          <p:cNvSpPr txBox="1"/>
          <p:nvPr/>
        </p:nvSpPr>
        <p:spPr>
          <a:xfrm>
            <a:off x="1275942" y="-319349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3" name="TextBox 22">
            <a:extLst>
              <a:ext uri="{FF2B5EF4-FFF2-40B4-BE49-F238E27FC236}">
                <a16:creationId xmlns:a16="http://schemas.microsoft.com/office/drawing/2014/main" id="{F10BC993-2158-9ECF-622A-DCDD46020D8A}"/>
              </a:ext>
            </a:extLst>
          </p:cNvPr>
          <p:cNvSpPr txBox="1"/>
          <p:nvPr/>
        </p:nvSpPr>
        <p:spPr>
          <a:xfrm>
            <a:off x="894942" y="-2308324"/>
            <a:ext cx="10141355" cy="2308324"/>
          </a:xfrm>
          <a:prstGeom prst="rect">
            <a:avLst/>
          </a:prstGeom>
          <a:noFill/>
        </p:spPr>
        <p:txBody>
          <a:bodyPr wrap="square" rtlCol="0">
            <a:spAutoFit/>
          </a:bodyPr>
          <a:lstStyle/>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First, we compare the key with the element at mid1. If found equal, we return mid1.</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compare the key with the element at mid2. If found equal, we return mid2.</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less than the element at mid1. If yes, then recur to the first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check whether the key is greater than the element at mid2. If yes, then recur to the third part.</a:t>
            </a:r>
          </a:p>
          <a:p>
            <a:pPr marL="285750" indent="-285750">
              <a:buFont typeface="Arial" panose="020B0604020202020204" pitchFamily="34" charset="0"/>
              <a:buChar char="•"/>
            </a:pP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If not, then we recur to the second part.</a:t>
            </a:r>
          </a:p>
        </p:txBody>
      </p:sp>
      <p:sp>
        <p:nvSpPr>
          <p:cNvPr id="34" name="TextBox 33">
            <a:extLst>
              <a:ext uri="{FF2B5EF4-FFF2-40B4-BE49-F238E27FC236}">
                <a16:creationId xmlns:a16="http://schemas.microsoft.com/office/drawing/2014/main" id="{AF37E2CC-8510-BC60-7638-0223CD36863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5" name="Oval 34">
            <a:extLst>
              <a:ext uri="{FF2B5EF4-FFF2-40B4-BE49-F238E27FC236}">
                <a16:creationId xmlns:a16="http://schemas.microsoft.com/office/drawing/2014/main" id="{4C4AB283-6E18-B0D0-7D0F-685BA6C44E89}"/>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6" name="Oval 35">
            <a:extLst>
              <a:ext uri="{FF2B5EF4-FFF2-40B4-BE49-F238E27FC236}">
                <a16:creationId xmlns:a16="http://schemas.microsoft.com/office/drawing/2014/main" id="{1B37FDD1-6312-0CBF-0071-1E74476D4673}"/>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37" name="Oval 36">
            <a:extLst>
              <a:ext uri="{FF2B5EF4-FFF2-40B4-BE49-F238E27FC236}">
                <a16:creationId xmlns:a16="http://schemas.microsoft.com/office/drawing/2014/main" id="{E14CF16C-4A35-610C-5AEA-25DC87AEC144}"/>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38" name="Oval 37">
            <a:extLst>
              <a:ext uri="{FF2B5EF4-FFF2-40B4-BE49-F238E27FC236}">
                <a16:creationId xmlns:a16="http://schemas.microsoft.com/office/drawing/2014/main" id="{F6D0AF7B-97FB-3756-0044-23CA2C72C360}"/>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39" name="Oval 38">
            <a:extLst>
              <a:ext uri="{FF2B5EF4-FFF2-40B4-BE49-F238E27FC236}">
                <a16:creationId xmlns:a16="http://schemas.microsoft.com/office/drawing/2014/main" id="{9232509C-3762-BE32-87AD-1CC2FFBB7D85}"/>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0" name="Oval 39">
            <a:extLst>
              <a:ext uri="{FF2B5EF4-FFF2-40B4-BE49-F238E27FC236}">
                <a16:creationId xmlns:a16="http://schemas.microsoft.com/office/drawing/2014/main" id="{BD2D6947-F495-3A66-E993-0175448EB674}"/>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41" name="Oval 40">
            <a:extLst>
              <a:ext uri="{FF2B5EF4-FFF2-40B4-BE49-F238E27FC236}">
                <a16:creationId xmlns:a16="http://schemas.microsoft.com/office/drawing/2014/main" id="{AA303327-2796-0229-97B5-112A5A4711B1}"/>
              </a:ext>
            </a:extLst>
          </p:cNvPr>
          <p:cNvSpPr/>
          <p:nvPr/>
        </p:nvSpPr>
        <p:spPr>
          <a:xfrm>
            <a:off x="6937957" y="2802599"/>
            <a:ext cx="757604" cy="757604"/>
          </a:xfrm>
          <a:prstGeom prst="ellipse">
            <a:avLst/>
          </a:prstGeom>
          <a:gradFill>
            <a:gsLst>
              <a:gs pos="0">
                <a:srgbClr val="FCEAFF"/>
              </a:gs>
              <a:gs pos="54000">
                <a:srgbClr val="4C3C8F"/>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42" name="Oval 41">
            <a:extLst>
              <a:ext uri="{FF2B5EF4-FFF2-40B4-BE49-F238E27FC236}">
                <a16:creationId xmlns:a16="http://schemas.microsoft.com/office/drawing/2014/main" id="{EFDC6C22-8CFD-FCDA-22D4-927A1172D272}"/>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43" name="Oval 42">
            <a:extLst>
              <a:ext uri="{FF2B5EF4-FFF2-40B4-BE49-F238E27FC236}">
                <a16:creationId xmlns:a16="http://schemas.microsoft.com/office/drawing/2014/main" id="{E624F440-AAD8-F61D-4C10-1E0D032C238D}"/>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44" name="TextBox 43">
            <a:extLst>
              <a:ext uri="{FF2B5EF4-FFF2-40B4-BE49-F238E27FC236}">
                <a16:creationId xmlns:a16="http://schemas.microsoft.com/office/drawing/2014/main" id="{C55924E0-87E0-6002-3C4B-EAC34F0969F6}"/>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45" name="TextBox 44">
            <a:extLst>
              <a:ext uri="{FF2B5EF4-FFF2-40B4-BE49-F238E27FC236}">
                <a16:creationId xmlns:a16="http://schemas.microsoft.com/office/drawing/2014/main" id="{5F77BDDF-9B60-0703-0326-BDB8166A481C}"/>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46" name="TextBox 45">
            <a:extLst>
              <a:ext uri="{FF2B5EF4-FFF2-40B4-BE49-F238E27FC236}">
                <a16:creationId xmlns:a16="http://schemas.microsoft.com/office/drawing/2014/main" id="{27EB2396-EA24-87D0-719E-FEAB7FF63366}"/>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47" name="TextBox 46">
            <a:extLst>
              <a:ext uri="{FF2B5EF4-FFF2-40B4-BE49-F238E27FC236}">
                <a16:creationId xmlns:a16="http://schemas.microsoft.com/office/drawing/2014/main" id="{CA478A75-7C02-EE39-F83C-19A9B913DA77}"/>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48" name="TextBox 47">
            <a:extLst>
              <a:ext uri="{FF2B5EF4-FFF2-40B4-BE49-F238E27FC236}">
                <a16:creationId xmlns:a16="http://schemas.microsoft.com/office/drawing/2014/main" id="{F0334037-439A-BA62-605B-74E45EA6992B}"/>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9" name="TextBox 48">
            <a:extLst>
              <a:ext uri="{FF2B5EF4-FFF2-40B4-BE49-F238E27FC236}">
                <a16:creationId xmlns:a16="http://schemas.microsoft.com/office/drawing/2014/main" id="{7325D8B4-94A2-9611-C02A-2A138C3DE771}"/>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0" name="TextBox 49">
            <a:extLst>
              <a:ext uri="{FF2B5EF4-FFF2-40B4-BE49-F238E27FC236}">
                <a16:creationId xmlns:a16="http://schemas.microsoft.com/office/drawing/2014/main" id="{732AA7BC-7B9A-20E3-45BA-1E0D771107B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51" name="TextBox 50">
            <a:extLst>
              <a:ext uri="{FF2B5EF4-FFF2-40B4-BE49-F238E27FC236}">
                <a16:creationId xmlns:a16="http://schemas.microsoft.com/office/drawing/2014/main" id="{FD817337-0C9F-531C-2CFE-3D6E33D5ECA0}"/>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52" name="TextBox 51">
            <a:extLst>
              <a:ext uri="{FF2B5EF4-FFF2-40B4-BE49-F238E27FC236}">
                <a16:creationId xmlns:a16="http://schemas.microsoft.com/office/drawing/2014/main" id="{5E7C194A-6771-1078-FD2D-6EFF5EBB18B4}"/>
              </a:ext>
            </a:extLst>
          </p:cNvPr>
          <p:cNvSpPr txBox="1"/>
          <p:nvPr/>
        </p:nvSpPr>
        <p:spPr>
          <a:xfrm>
            <a:off x="71754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3" name="TextBox 52">
            <a:extLst>
              <a:ext uri="{FF2B5EF4-FFF2-40B4-BE49-F238E27FC236}">
                <a16:creationId xmlns:a16="http://schemas.microsoft.com/office/drawing/2014/main" id="{DADA2F9B-ACEA-B3C7-F008-C38BC4915A08}"/>
              </a:ext>
            </a:extLst>
          </p:cNvPr>
          <p:cNvSpPr txBox="1"/>
          <p:nvPr/>
        </p:nvSpPr>
        <p:spPr>
          <a:xfrm>
            <a:off x="132447"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54" name="TextBox 53">
            <a:extLst>
              <a:ext uri="{FF2B5EF4-FFF2-40B4-BE49-F238E27FC236}">
                <a16:creationId xmlns:a16="http://schemas.microsoft.com/office/drawing/2014/main" id="{DDFB5B51-5289-E41C-EC15-D1C58532E1E9}"/>
              </a:ext>
            </a:extLst>
          </p:cNvPr>
          <p:cNvSpPr txBox="1"/>
          <p:nvPr/>
        </p:nvSpPr>
        <p:spPr>
          <a:xfrm>
            <a:off x="4629140"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5" name="TextBox 54">
            <a:extLst>
              <a:ext uri="{FF2B5EF4-FFF2-40B4-BE49-F238E27FC236}">
                <a16:creationId xmlns:a16="http://schemas.microsoft.com/office/drawing/2014/main" id="{7190532A-BFDD-35CA-B4FF-7527C396B86D}"/>
              </a:ext>
            </a:extLst>
          </p:cNvPr>
          <p:cNvSpPr txBox="1"/>
          <p:nvPr/>
        </p:nvSpPr>
        <p:spPr>
          <a:xfrm>
            <a:off x="8760525" y="1162323"/>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7" name="TextBox 56">
            <a:extLst>
              <a:ext uri="{FF2B5EF4-FFF2-40B4-BE49-F238E27FC236}">
                <a16:creationId xmlns:a16="http://schemas.microsoft.com/office/drawing/2014/main" id="{AAC8A262-D7E4-71E2-09A4-58DABD16E49B}"/>
              </a:ext>
            </a:extLst>
          </p:cNvPr>
          <p:cNvSpPr txBox="1"/>
          <p:nvPr/>
        </p:nvSpPr>
        <p:spPr>
          <a:xfrm>
            <a:off x="4735211" y="2358408"/>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58" name="TextBox 57">
            <a:extLst>
              <a:ext uri="{FF2B5EF4-FFF2-40B4-BE49-F238E27FC236}">
                <a16:creationId xmlns:a16="http://schemas.microsoft.com/office/drawing/2014/main" id="{ADFD3CB7-5728-BA49-3C8F-30798098A8FD}"/>
              </a:ext>
            </a:extLst>
          </p:cNvPr>
          <p:cNvSpPr txBox="1"/>
          <p:nvPr/>
        </p:nvSpPr>
        <p:spPr>
          <a:xfrm>
            <a:off x="7175440" y="1932062"/>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2" name="TextBox 1">
            <a:extLst>
              <a:ext uri="{FF2B5EF4-FFF2-40B4-BE49-F238E27FC236}">
                <a16:creationId xmlns:a16="http://schemas.microsoft.com/office/drawing/2014/main" id="{47C653F0-8487-198D-B7E0-25818B42941A}"/>
              </a:ext>
            </a:extLst>
          </p:cNvPr>
          <p:cNvSpPr txBox="1"/>
          <p:nvPr/>
        </p:nvSpPr>
        <p:spPr>
          <a:xfrm>
            <a:off x="4414254" y="2758897"/>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10" name="TextBox 9">
            <a:extLst>
              <a:ext uri="{FF2B5EF4-FFF2-40B4-BE49-F238E27FC236}">
                <a16:creationId xmlns:a16="http://schemas.microsoft.com/office/drawing/2014/main" id="{46C3857B-DDA5-8897-27B0-29E1A4A8EA69}"/>
              </a:ext>
            </a:extLst>
          </p:cNvPr>
          <p:cNvSpPr txBox="1"/>
          <p:nvPr/>
        </p:nvSpPr>
        <p:spPr>
          <a:xfrm>
            <a:off x="6837486" y="2380095"/>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11" name="TextBox 10">
            <a:extLst>
              <a:ext uri="{FF2B5EF4-FFF2-40B4-BE49-F238E27FC236}">
                <a16:creationId xmlns:a16="http://schemas.microsoft.com/office/drawing/2014/main" id="{4670B908-626F-9971-6BE9-E3D11BF16197}"/>
              </a:ext>
            </a:extLst>
          </p:cNvPr>
          <p:cNvSpPr txBox="1"/>
          <p:nvPr/>
        </p:nvSpPr>
        <p:spPr>
          <a:xfrm>
            <a:off x="2937176" y="4680015"/>
            <a:ext cx="6317755" cy="1938992"/>
          </a:xfrm>
          <a:prstGeom prst="rect">
            <a:avLst/>
          </a:prstGeom>
          <a:noFill/>
        </p:spPr>
        <p:txBody>
          <a:bodyPr wrap="none" rtlCol="0">
            <a:spAutoFit/>
          </a:bodyPr>
          <a:lstStyle/>
          <a:p>
            <a:pPr algn="ctr"/>
            <a:r>
              <a:rPr lang="en-US" sz="6000" dirty="0">
                <a:gradFill>
                  <a:gsLst>
                    <a:gs pos="58000">
                      <a:srgbClr val="199943"/>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found in </a:t>
            </a:r>
          </a:p>
          <a:p>
            <a:pPr algn="ctr"/>
            <a:r>
              <a:rPr lang="en-US" sz="6000" dirty="0">
                <a:gradFill>
                  <a:gsLst>
                    <a:gs pos="58000">
                      <a:srgbClr val="199943"/>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Mid2’s pointer.</a:t>
            </a:r>
          </a:p>
        </p:txBody>
      </p:sp>
      <p:cxnSp>
        <p:nvCxnSpPr>
          <p:cNvPr id="3" name="Straight Arrow Connector 2">
            <a:extLst>
              <a:ext uri="{FF2B5EF4-FFF2-40B4-BE49-F238E27FC236}">
                <a16:creationId xmlns:a16="http://schemas.microsoft.com/office/drawing/2014/main" id="{8357C86A-8032-69E5-CD77-F5851819CC4C}"/>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7947D544-16D9-447B-B3CD-28EAE03AFC12}"/>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80B1C94-0E83-56AA-1052-E42D1547B3C4}"/>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3" name="TextBox 12">
            <a:extLst>
              <a:ext uri="{FF2B5EF4-FFF2-40B4-BE49-F238E27FC236}">
                <a16:creationId xmlns:a16="http://schemas.microsoft.com/office/drawing/2014/main" id="{AF56BDAE-65EE-FF7C-E442-51BAD5274341}"/>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2459067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8357C86A-8032-69E5-CD77-F5851819CC4C}"/>
              </a:ext>
            </a:extLst>
          </p:cNvPr>
          <p:cNvCxnSpPr>
            <a:cxnSpLocks/>
          </p:cNvCxnSpPr>
          <p:nvPr/>
        </p:nvCxnSpPr>
        <p:spPr>
          <a:xfrm rot="5400000" flipV="1">
            <a:off x="-2765155"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7947D544-16D9-447B-B3CD-28EAE03AFC12}"/>
              </a:ext>
            </a:extLst>
          </p:cNvPr>
          <p:cNvCxnSpPr>
            <a:cxnSpLocks/>
          </p:cNvCxnSpPr>
          <p:nvPr/>
        </p:nvCxnSpPr>
        <p:spPr>
          <a:xfrm flipV="1">
            <a:off x="1249613" y="6858000"/>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80B1C94-0E83-56AA-1052-E42D1547B3C4}"/>
              </a:ext>
            </a:extLst>
          </p:cNvPr>
          <p:cNvSpPr txBox="1"/>
          <p:nvPr/>
        </p:nvSpPr>
        <p:spPr>
          <a:xfrm>
            <a:off x="-3736018"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3" name="TextBox 12">
            <a:extLst>
              <a:ext uri="{FF2B5EF4-FFF2-40B4-BE49-F238E27FC236}">
                <a16:creationId xmlns:a16="http://schemas.microsoft.com/office/drawing/2014/main" id="{AF56BDAE-65EE-FF7C-E442-51BAD5274341}"/>
              </a:ext>
            </a:extLst>
          </p:cNvPr>
          <p:cNvSpPr txBox="1"/>
          <p:nvPr/>
        </p:nvSpPr>
        <p:spPr>
          <a:xfrm rot="16200000">
            <a:off x="-1292220" y="9130999"/>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pic>
        <p:nvPicPr>
          <p:cNvPr id="16" name="Picture 15" descr="A screen shot of a computer program&#10;&#10;Description automatically generated">
            <a:extLst>
              <a:ext uri="{FF2B5EF4-FFF2-40B4-BE49-F238E27FC236}">
                <a16:creationId xmlns:a16="http://schemas.microsoft.com/office/drawing/2014/main" id="{7082EC86-E65B-1AD3-0051-CC2274F6B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2858" y="0"/>
            <a:ext cx="7126284" cy="6858000"/>
          </a:xfrm>
          <a:prstGeom prst="rect">
            <a:avLst/>
          </a:prstGeom>
        </p:spPr>
      </p:pic>
      <p:sp>
        <p:nvSpPr>
          <p:cNvPr id="17" name="TextBox 16">
            <a:extLst>
              <a:ext uri="{FF2B5EF4-FFF2-40B4-BE49-F238E27FC236}">
                <a16:creationId xmlns:a16="http://schemas.microsoft.com/office/drawing/2014/main" id="{143BBADA-3AA3-E8F7-D7BF-2B3D3242887C}"/>
              </a:ext>
            </a:extLst>
          </p:cNvPr>
          <p:cNvSpPr txBox="1"/>
          <p:nvPr/>
        </p:nvSpPr>
        <p:spPr>
          <a:xfrm>
            <a:off x="3484547" y="-6467449"/>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18" name="Oval 17">
            <a:extLst>
              <a:ext uri="{FF2B5EF4-FFF2-40B4-BE49-F238E27FC236}">
                <a16:creationId xmlns:a16="http://schemas.microsoft.com/office/drawing/2014/main" id="{503F5EBE-2BBB-F519-D409-707B4AC15035}"/>
              </a:ext>
            </a:extLst>
          </p:cNvPr>
          <p:cNvSpPr/>
          <p:nvPr/>
        </p:nvSpPr>
        <p:spPr>
          <a:xfrm>
            <a:off x="834154"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19" name="Oval 18">
            <a:extLst>
              <a:ext uri="{FF2B5EF4-FFF2-40B4-BE49-F238E27FC236}">
                <a16:creationId xmlns:a16="http://schemas.microsoft.com/office/drawing/2014/main" id="{60BCDE36-BA5E-484F-FFAC-5989428AED1C}"/>
              </a:ext>
            </a:extLst>
          </p:cNvPr>
          <p:cNvSpPr/>
          <p:nvPr/>
        </p:nvSpPr>
        <p:spPr>
          <a:xfrm>
            <a:off x="10600242"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20" name="Oval 19">
            <a:extLst>
              <a:ext uri="{FF2B5EF4-FFF2-40B4-BE49-F238E27FC236}">
                <a16:creationId xmlns:a16="http://schemas.microsoft.com/office/drawing/2014/main" id="{2D872D73-148D-18B9-293B-CF3563DBA205}"/>
              </a:ext>
            </a:extLst>
          </p:cNvPr>
          <p:cNvSpPr/>
          <p:nvPr/>
        </p:nvSpPr>
        <p:spPr>
          <a:xfrm>
            <a:off x="5717197"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21" name="Oval 20">
            <a:extLst>
              <a:ext uri="{FF2B5EF4-FFF2-40B4-BE49-F238E27FC236}">
                <a16:creationId xmlns:a16="http://schemas.microsoft.com/office/drawing/2014/main" id="{4C28F44A-A648-8186-308D-F5AF50A8F28D}"/>
              </a:ext>
            </a:extLst>
          </p:cNvPr>
          <p:cNvSpPr/>
          <p:nvPr/>
        </p:nvSpPr>
        <p:spPr>
          <a:xfrm>
            <a:off x="3275675"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24" name="Oval 23">
            <a:extLst>
              <a:ext uri="{FF2B5EF4-FFF2-40B4-BE49-F238E27FC236}">
                <a16:creationId xmlns:a16="http://schemas.microsoft.com/office/drawing/2014/main" id="{011970EC-999C-D81E-0168-2FFA867096CD}"/>
              </a:ext>
            </a:extLst>
          </p:cNvPr>
          <p:cNvSpPr/>
          <p:nvPr/>
        </p:nvSpPr>
        <p:spPr>
          <a:xfrm>
            <a:off x="8158719"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25" name="Oval 24">
            <a:extLst>
              <a:ext uri="{FF2B5EF4-FFF2-40B4-BE49-F238E27FC236}">
                <a16:creationId xmlns:a16="http://schemas.microsoft.com/office/drawing/2014/main" id="{334AE23A-F0CB-39BB-34EE-027124A96E17}"/>
              </a:ext>
            </a:extLst>
          </p:cNvPr>
          <p:cNvSpPr/>
          <p:nvPr/>
        </p:nvSpPr>
        <p:spPr>
          <a:xfrm>
            <a:off x="9379480"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26" name="Oval 25">
            <a:extLst>
              <a:ext uri="{FF2B5EF4-FFF2-40B4-BE49-F238E27FC236}">
                <a16:creationId xmlns:a16="http://schemas.microsoft.com/office/drawing/2014/main" id="{382A625D-C9E5-A314-EB87-4523F339AE87}"/>
              </a:ext>
            </a:extLst>
          </p:cNvPr>
          <p:cNvSpPr/>
          <p:nvPr/>
        </p:nvSpPr>
        <p:spPr>
          <a:xfrm>
            <a:off x="6937957" y="-3838774"/>
            <a:ext cx="757604" cy="757604"/>
          </a:xfrm>
          <a:prstGeom prst="ellipse">
            <a:avLst/>
          </a:prstGeom>
          <a:gradFill>
            <a:gsLst>
              <a:gs pos="0">
                <a:srgbClr val="FCEAFF"/>
              </a:gs>
              <a:gs pos="54000">
                <a:srgbClr val="4C3C8F"/>
              </a:gs>
              <a:gs pos="100000">
                <a:srgbClr val="0F0068"/>
              </a:gs>
            </a:gsLst>
            <a:lin ang="2700000" scaled="0"/>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27" name="Oval 26">
            <a:extLst>
              <a:ext uri="{FF2B5EF4-FFF2-40B4-BE49-F238E27FC236}">
                <a16:creationId xmlns:a16="http://schemas.microsoft.com/office/drawing/2014/main" id="{8ED6727F-BE5A-4300-721D-481F2728DFA2}"/>
              </a:ext>
            </a:extLst>
          </p:cNvPr>
          <p:cNvSpPr/>
          <p:nvPr/>
        </p:nvSpPr>
        <p:spPr>
          <a:xfrm>
            <a:off x="4496435"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28" name="Oval 27">
            <a:extLst>
              <a:ext uri="{FF2B5EF4-FFF2-40B4-BE49-F238E27FC236}">
                <a16:creationId xmlns:a16="http://schemas.microsoft.com/office/drawing/2014/main" id="{7E1B7322-F629-2959-B132-5D351808E023}"/>
              </a:ext>
            </a:extLst>
          </p:cNvPr>
          <p:cNvSpPr/>
          <p:nvPr/>
        </p:nvSpPr>
        <p:spPr>
          <a:xfrm>
            <a:off x="2054914" y="-3459972"/>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29" name="TextBox 28">
            <a:extLst>
              <a:ext uri="{FF2B5EF4-FFF2-40B4-BE49-F238E27FC236}">
                <a16:creationId xmlns:a16="http://schemas.microsoft.com/office/drawing/2014/main" id="{DB53744D-4A65-249A-43ED-204404C40B52}"/>
              </a:ext>
            </a:extLst>
          </p:cNvPr>
          <p:cNvSpPr txBox="1"/>
          <p:nvPr/>
        </p:nvSpPr>
        <p:spPr>
          <a:xfrm>
            <a:off x="1071852"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30" name="TextBox 29">
            <a:extLst>
              <a:ext uri="{FF2B5EF4-FFF2-40B4-BE49-F238E27FC236}">
                <a16:creationId xmlns:a16="http://schemas.microsoft.com/office/drawing/2014/main" id="{AA88D0A5-6BAD-B43B-1E00-E2D0F743492D}"/>
              </a:ext>
            </a:extLst>
          </p:cNvPr>
          <p:cNvSpPr txBox="1"/>
          <p:nvPr/>
        </p:nvSpPr>
        <p:spPr>
          <a:xfrm>
            <a:off x="2292612"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31" name="TextBox 30">
            <a:extLst>
              <a:ext uri="{FF2B5EF4-FFF2-40B4-BE49-F238E27FC236}">
                <a16:creationId xmlns:a16="http://schemas.microsoft.com/office/drawing/2014/main" id="{EFC334EC-75A5-E99C-4159-57BD5CAE1847}"/>
              </a:ext>
            </a:extLst>
          </p:cNvPr>
          <p:cNvSpPr txBox="1"/>
          <p:nvPr/>
        </p:nvSpPr>
        <p:spPr>
          <a:xfrm>
            <a:off x="3513372"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32" name="TextBox 31">
            <a:extLst>
              <a:ext uri="{FF2B5EF4-FFF2-40B4-BE49-F238E27FC236}">
                <a16:creationId xmlns:a16="http://schemas.microsoft.com/office/drawing/2014/main" id="{C781763C-D82F-A6FE-2378-378FB37FE1DC}"/>
              </a:ext>
            </a:extLst>
          </p:cNvPr>
          <p:cNvSpPr txBox="1"/>
          <p:nvPr/>
        </p:nvSpPr>
        <p:spPr>
          <a:xfrm>
            <a:off x="4734133"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3" name="TextBox 32">
            <a:extLst>
              <a:ext uri="{FF2B5EF4-FFF2-40B4-BE49-F238E27FC236}">
                <a16:creationId xmlns:a16="http://schemas.microsoft.com/office/drawing/2014/main" id="{42926DE1-4BB7-5E99-E506-490E65CF977C}"/>
              </a:ext>
            </a:extLst>
          </p:cNvPr>
          <p:cNvSpPr txBox="1"/>
          <p:nvPr/>
        </p:nvSpPr>
        <p:spPr>
          <a:xfrm>
            <a:off x="5954894"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56" name="TextBox 55">
            <a:extLst>
              <a:ext uri="{FF2B5EF4-FFF2-40B4-BE49-F238E27FC236}">
                <a16:creationId xmlns:a16="http://schemas.microsoft.com/office/drawing/2014/main" id="{4833CA1C-C6B8-C8CB-0E63-15FD4EE0382D}"/>
              </a:ext>
            </a:extLst>
          </p:cNvPr>
          <p:cNvSpPr txBox="1"/>
          <p:nvPr/>
        </p:nvSpPr>
        <p:spPr>
          <a:xfrm>
            <a:off x="8396201"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59" name="TextBox 58">
            <a:extLst>
              <a:ext uri="{FF2B5EF4-FFF2-40B4-BE49-F238E27FC236}">
                <a16:creationId xmlns:a16="http://schemas.microsoft.com/office/drawing/2014/main" id="{6058FA2A-BD8C-9527-304D-374E54BFED78}"/>
              </a:ext>
            </a:extLst>
          </p:cNvPr>
          <p:cNvSpPr txBox="1"/>
          <p:nvPr/>
        </p:nvSpPr>
        <p:spPr>
          <a:xfrm>
            <a:off x="9575381" y="-2658249"/>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60" name="TextBox 59">
            <a:extLst>
              <a:ext uri="{FF2B5EF4-FFF2-40B4-BE49-F238E27FC236}">
                <a16:creationId xmlns:a16="http://schemas.microsoft.com/office/drawing/2014/main" id="{C02490FD-CA57-83C1-9A1E-36CE0FDEF10D}"/>
              </a:ext>
            </a:extLst>
          </p:cNvPr>
          <p:cNvSpPr txBox="1"/>
          <p:nvPr/>
        </p:nvSpPr>
        <p:spPr>
          <a:xfrm>
            <a:off x="10837940" y="-2658249"/>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61" name="TextBox 60">
            <a:extLst>
              <a:ext uri="{FF2B5EF4-FFF2-40B4-BE49-F238E27FC236}">
                <a16:creationId xmlns:a16="http://schemas.microsoft.com/office/drawing/2014/main" id="{3B5E4045-D357-7C52-6C92-BA47DFC90E59}"/>
              </a:ext>
            </a:extLst>
          </p:cNvPr>
          <p:cNvSpPr txBox="1"/>
          <p:nvPr/>
        </p:nvSpPr>
        <p:spPr>
          <a:xfrm>
            <a:off x="7175440" y="-2658249"/>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62" name="TextBox 61">
            <a:extLst>
              <a:ext uri="{FF2B5EF4-FFF2-40B4-BE49-F238E27FC236}">
                <a16:creationId xmlns:a16="http://schemas.microsoft.com/office/drawing/2014/main" id="{6773A2CB-6467-353D-2928-8BAA87188266}"/>
              </a:ext>
            </a:extLst>
          </p:cNvPr>
          <p:cNvSpPr txBox="1"/>
          <p:nvPr/>
        </p:nvSpPr>
        <p:spPr>
          <a:xfrm>
            <a:off x="132447" y="-5479050"/>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50</a:t>
            </a:r>
          </a:p>
        </p:txBody>
      </p:sp>
      <p:sp>
        <p:nvSpPr>
          <p:cNvPr id="63" name="TextBox 62">
            <a:extLst>
              <a:ext uri="{FF2B5EF4-FFF2-40B4-BE49-F238E27FC236}">
                <a16:creationId xmlns:a16="http://schemas.microsoft.com/office/drawing/2014/main" id="{8A9AA098-7F14-4AA1-77C8-F2EA8D5A9C89}"/>
              </a:ext>
            </a:extLst>
          </p:cNvPr>
          <p:cNvSpPr txBox="1"/>
          <p:nvPr/>
        </p:nvSpPr>
        <p:spPr>
          <a:xfrm>
            <a:off x="4629140" y="-5479050"/>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64" name="TextBox 63">
            <a:extLst>
              <a:ext uri="{FF2B5EF4-FFF2-40B4-BE49-F238E27FC236}">
                <a16:creationId xmlns:a16="http://schemas.microsoft.com/office/drawing/2014/main" id="{736E4062-2918-F9E6-A351-90B397E0BB52}"/>
              </a:ext>
            </a:extLst>
          </p:cNvPr>
          <p:cNvSpPr txBox="1"/>
          <p:nvPr/>
        </p:nvSpPr>
        <p:spPr>
          <a:xfrm>
            <a:off x="8760525" y="-5479050"/>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65" name="TextBox 64">
            <a:extLst>
              <a:ext uri="{FF2B5EF4-FFF2-40B4-BE49-F238E27FC236}">
                <a16:creationId xmlns:a16="http://schemas.microsoft.com/office/drawing/2014/main" id="{A5811235-72FD-D730-C2CC-AB454825C720}"/>
              </a:ext>
            </a:extLst>
          </p:cNvPr>
          <p:cNvSpPr txBox="1"/>
          <p:nvPr/>
        </p:nvSpPr>
        <p:spPr>
          <a:xfrm>
            <a:off x="4735211" y="-4282965"/>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l</a:t>
            </a:r>
          </a:p>
        </p:txBody>
      </p:sp>
      <p:sp>
        <p:nvSpPr>
          <p:cNvPr id="66" name="TextBox 65">
            <a:extLst>
              <a:ext uri="{FF2B5EF4-FFF2-40B4-BE49-F238E27FC236}">
                <a16:creationId xmlns:a16="http://schemas.microsoft.com/office/drawing/2014/main" id="{5716A4EE-6678-32AE-BA5E-A2D2ABBE5B48}"/>
              </a:ext>
            </a:extLst>
          </p:cNvPr>
          <p:cNvSpPr txBox="1"/>
          <p:nvPr/>
        </p:nvSpPr>
        <p:spPr>
          <a:xfrm>
            <a:off x="7175440" y="-4709311"/>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r</a:t>
            </a:r>
          </a:p>
        </p:txBody>
      </p:sp>
      <p:sp>
        <p:nvSpPr>
          <p:cNvPr id="67" name="TextBox 66">
            <a:extLst>
              <a:ext uri="{FF2B5EF4-FFF2-40B4-BE49-F238E27FC236}">
                <a16:creationId xmlns:a16="http://schemas.microsoft.com/office/drawing/2014/main" id="{1951C350-E9DC-4058-B00E-FB1859C67D5C}"/>
              </a:ext>
            </a:extLst>
          </p:cNvPr>
          <p:cNvSpPr txBox="1"/>
          <p:nvPr/>
        </p:nvSpPr>
        <p:spPr>
          <a:xfrm>
            <a:off x="4414254" y="-3882476"/>
            <a:ext cx="867183"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Mid1</a:t>
            </a:r>
            <a:endParaRPr lang="en-US" sz="700" dirty="0"/>
          </a:p>
        </p:txBody>
      </p:sp>
      <p:sp>
        <p:nvSpPr>
          <p:cNvPr id="68" name="TextBox 67">
            <a:extLst>
              <a:ext uri="{FF2B5EF4-FFF2-40B4-BE49-F238E27FC236}">
                <a16:creationId xmlns:a16="http://schemas.microsoft.com/office/drawing/2014/main" id="{E87804AB-8EA6-0999-26CB-8CE3033DB7FC}"/>
              </a:ext>
            </a:extLst>
          </p:cNvPr>
          <p:cNvSpPr txBox="1"/>
          <p:nvPr/>
        </p:nvSpPr>
        <p:spPr>
          <a:xfrm>
            <a:off x="6837486" y="-4261278"/>
            <a:ext cx="958115" cy="461665"/>
          </a:xfrm>
          <a:prstGeom prst="rect">
            <a:avLst/>
          </a:prstGeom>
          <a:noFill/>
        </p:spPr>
        <p:txBody>
          <a:bodyPr wrap="square">
            <a:spAutoFit/>
          </a:bodyPr>
          <a:lstStyle/>
          <a:p>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Mid2</a:t>
            </a:r>
            <a:endParaRPr lang="en-US" sz="2400" dirty="0"/>
          </a:p>
        </p:txBody>
      </p:sp>
      <p:sp>
        <p:nvSpPr>
          <p:cNvPr id="69" name="TextBox 68">
            <a:extLst>
              <a:ext uri="{FF2B5EF4-FFF2-40B4-BE49-F238E27FC236}">
                <a16:creationId xmlns:a16="http://schemas.microsoft.com/office/drawing/2014/main" id="{34D45531-D6BB-DE35-49C5-D96BAE06A93E}"/>
              </a:ext>
            </a:extLst>
          </p:cNvPr>
          <p:cNvSpPr txBox="1"/>
          <p:nvPr/>
        </p:nvSpPr>
        <p:spPr>
          <a:xfrm>
            <a:off x="2937176" y="-1961358"/>
            <a:ext cx="6317755" cy="1938992"/>
          </a:xfrm>
          <a:prstGeom prst="rect">
            <a:avLst/>
          </a:prstGeom>
          <a:noFill/>
        </p:spPr>
        <p:txBody>
          <a:bodyPr wrap="none" rtlCol="0">
            <a:spAutoFit/>
          </a:bodyPr>
          <a:lstStyle/>
          <a:p>
            <a:pPr algn="ctr"/>
            <a:r>
              <a:rPr lang="en-US" sz="6000" dirty="0">
                <a:gradFill>
                  <a:gsLst>
                    <a:gs pos="58000">
                      <a:srgbClr val="199943"/>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found in </a:t>
            </a:r>
          </a:p>
          <a:p>
            <a:pPr algn="ctr"/>
            <a:r>
              <a:rPr lang="en-US" sz="6000" dirty="0">
                <a:gradFill>
                  <a:gsLst>
                    <a:gs pos="58000">
                      <a:srgbClr val="199943"/>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Mid2’s pointer.</a:t>
            </a:r>
          </a:p>
        </p:txBody>
      </p:sp>
    </p:spTree>
    <p:extLst>
      <p:ext uri="{BB962C8B-B14F-4D97-AF65-F5344CB8AC3E}">
        <p14:creationId xmlns:p14="http://schemas.microsoft.com/office/powerpoint/2010/main" val="1228280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Shape 53">
            <a:extLst>
              <a:ext uri="{FF2B5EF4-FFF2-40B4-BE49-F238E27FC236}">
                <a16:creationId xmlns:a16="http://schemas.microsoft.com/office/drawing/2014/main" id="{282F2FBE-B8A2-F921-DF95-B2C371E0C6E4}"/>
              </a:ext>
            </a:extLst>
          </p:cNvPr>
          <p:cNvSpPr/>
          <p:nvPr/>
        </p:nvSpPr>
        <p:spPr>
          <a:xfrm>
            <a:off x="1291773" y="2954628"/>
            <a:ext cx="5883668" cy="2778514"/>
          </a:xfrm>
          <a:custGeom>
            <a:avLst/>
            <a:gdLst>
              <a:gd name="connsiteX0" fmla="*/ 0 w 9114972"/>
              <a:gd name="connsiteY0" fmla="*/ 3265714 h 3265714"/>
              <a:gd name="connsiteX1" fmla="*/ 3744686 w 9114972"/>
              <a:gd name="connsiteY1" fmla="*/ 856342 h 3265714"/>
              <a:gd name="connsiteX2" fmla="*/ 9114972 w 9114972"/>
              <a:gd name="connsiteY2" fmla="*/ 0 h 3265714"/>
            </a:gdLst>
            <a:ahLst/>
            <a:cxnLst>
              <a:cxn ang="0">
                <a:pos x="connsiteX0" y="connsiteY0"/>
              </a:cxn>
              <a:cxn ang="0">
                <a:pos x="connsiteX1" y="connsiteY1"/>
              </a:cxn>
              <a:cxn ang="0">
                <a:pos x="connsiteX2" y="connsiteY2"/>
              </a:cxn>
            </a:cxnLst>
            <a:rect l="l" t="t" r="r" b="b"/>
            <a:pathLst>
              <a:path w="9114972" h="3265714">
                <a:moveTo>
                  <a:pt x="0" y="3265714"/>
                </a:moveTo>
                <a:cubicBezTo>
                  <a:pt x="1112762" y="2333171"/>
                  <a:pt x="2225524" y="1400628"/>
                  <a:pt x="3744686" y="856342"/>
                </a:cubicBezTo>
                <a:cubicBezTo>
                  <a:pt x="5263848" y="312056"/>
                  <a:pt x="7189410" y="156028"/>
                  <a:pt x="9114972" y="0"/>
                </a:cubicBezTo>
              </a:path>
            </a:pathLst>
          </a:custGeom>
          <a:noFill/>
          <a:ln w="114300" cap="rnd">
            <a:solidFill>
              <a:srgbClr val="7030A0"/>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CC97B6B-2FC4-23AD-0155-D67A5C316F29}"/>
              </a:ext>
            </a:extLst>
          </p:cNvPr>
          <p:cNvSpPr/>
          <p:nvPr/>
        </p:nvSpPr>
        <p:spPr>
          <a:xfrm>
            <a:off x="1304112" y="4161797"/>
            <a:ext cx="6153536" cy="1565904"/>
          </a:xfrm>
          <a:custGeom>
            <a:avLst/>
            <a:gdLst>
              <a:gd name="connsiteX0" fmla="*/ 0 w 6057900"/>
              <a:gd name="connsiteY0" fmla="*/ 1125845 h 1125845"/>
              <a:gd name="connsiteX1" fmla="*/ 2933700 w 6057900"/>
              <a:gd name="connsiteY1" fmla="*/ 147945 h 1125845"/>
              <a:gd name="connsiteX2" fmla="*/ 6057900 w 6057900"/>
              <a:gd name="connsiteY2" fmla="*/ 20945 h 1125845"/>
            </a:gdLst>
            <a:ahLst/>
            <a:cxnLst>
              <a:cxn ang="0">
                <a:pos x="connsiteX0" y="connsiteY0"/>
              </a:cxn>
              <a:cxn ang="0">
                <a:pos x="connsiteX1" y="connsiteY1"/>
              </a:cxn>
              <a:cxn ang="0">
                <a:pos x="connsiteX2" y="connsiteY2"/>
              </a:cxn>
            </a:cxnLst>
            <a:rect l="l" t="t" r="r" b="b"/>
            <a:pathLst>
              <a:path w="6057900" h="1125845">
                <a:moveTo>
                  <a:pt x="0" y="1125845"/>
                </a:moveTo>
                <a:cubicBezTo>
                  <a:pt x="962025" y="728970"/>
                  <a:pt x="1924050" y="332095"/>
                  <a:pt x="2933700" y="147945"/>
                </a:cubicBezTo>
                <a:cubicBezTo>
                  <a:pt x="3943350" y="-36205"/>
                  <a:pt x="5000625" y="-7630"/>
                  <a:pt x="6057900" y="20945"/>
                </a:cubicBezTo>
              </a:path>
            </a:pathLst>
          </a:custGeom>
          <a:noFill/>
          <a:ln w="1143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42199E65-3D04-9CA0-91A3-7880DFD63AE9}"/>
              </a:ext>
            </a:extLst>
          </p:cNvPr>
          <p:cNvCxnSpPr>
            <a:cxnSpLocks/>
          </p:cNvCxnSpPr>
          <p:nvPr/>
        </p:nvCxnSpPr>
        <p:spPr>
          <a:xfrm flipV="1">
            <a:off x="1249615" y="1015636"/>
            <a:ext cx="4786745" cy="4786745"/>
          </a:xfrm>
          <a:prstGeom prst="line">
            <a:avLst/>
          </a:prstGeom>
          <a:ln w="11430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7E4FC33-25D0-F868-4A0A-61CDBF0677EC}"/>
              </a:ext>
            </a:extLst>
          </p:cNvPr>
          <p:cNvCxnSpPr>
            <a:cxnSpLocks/>
          </p:cNvCxnSpPr>
          <p:nvPr/>
        </p:nvCxnSpPr>
        <p:spPr>
          <a:xfrm rot="5400000" flipV="1">
            <a:off x="3867040" y="3023344"/>
            <a:ext cx="0" cy="5530310"/>
          </a:xfrm>
          <a:prstGeom prst="straightConnector1">
            <a:avLst/>
          </a:prstGeom>
          <a:ln w="1143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2BEF206-07F6-25B4-B78F-CED409F244BF}"/>
              </a:ext>
            </a:extLst>
          </p:cNvPr>
          <p:cNvCxnSpPr>
            <a:cxnSpLocks/>
          </p:cNvCxnSpPr>
          <p:nvPr/>
        </p:nvCxnSpPr>
        <p:spPr>
          <a:xfrm flipV="1">
            <a:off x="1249613" y="394136"/>
            <a:ext cx="0" cy="5530311"/>
          </a:xfrm>
          <a:prstGeom prst="straightConnector1">
            <a:avLst/>
          </a:prstGeom>
          <a:ln w="1143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397EC22-7E4B-813D-281C-C238CCAAA1E3}"/>
              </a:ext>
            </a:extLst>
          </p:cNvPr>
          <p:cNvSpPr txBox="1"/>
          <p:nvPr/>
        </p:nvSpPr>
        <p:spPr>
          <a:xfrm>
            <a:off x="2896177" y="5908762"/>
            <a:ext cx="1941725"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Input Size</a:t>
            </a:r>
          </a:p>
        </p:txBody>
      </p:sp>
      <p:sp>
        <p:nvSpPr>
          <p:cNvPr id="16" name="TextBox 15">
            <a:extLst>
              <a:ext uri="{FF2B5EF4-FFF2-40B4-BE49-F238E27FC236}">
                <a16:creationId xmlns:a16="http://schemas.microsoft.com/office/drawing/2014/main" id="{619A1EFF-3DA8-4C35-B5E5-7EB193E51A44}"/>
              </a:ext>
            </a:extLst>
          </p:cNvPr>
          <p:cNvSpPr txBox="1"/>
          <p:nvPr/>
        </p:nvSpPr>
        <p:spPr>
          <a:xfrm rot="16200000">
            <a:off x="-1292220" y="2667135"/>
            <a:ext cx="4184801" cy="523220"/>
          </a:xfrm>
          <a:prstGeom prst="rect">
            <a:avLst/>
          </a:prstGeom>
          <a:noFill/>
        </p:spPr>
        <p:txBody>
          <a:bodyPr wrap="square">
            <a:spAutoFit/>
          </a:bodyPr>
          <a:lstStyle/>
          <a:p>
            <a:pPr algn="ctr"/>
            <a:r>
              <a:rPr lang="en-US" sz="2800" dirty="0">
                <a:solidFill>
                  <a:schemeClr val="bg1"/>
                </a:solidFill>
                <a:latin typeface="Poppins" panose="00000500000000000000" pitchFamily="2" charset="0"/>
                <a:cs typeface="Poppins" panose="00000500000000000000" pitchFamily="2" charset="0"/>
              </a:rPr>
              <a:t>CPU operations</a:t>
            </a:r>
          </a:p>
        </p:txBody>
      </p:sp>
      <p:sp>
        <p:nvSpPr>
          <p:cNvPr id="3" name="TextBox 2">
            <a:extLst>
              <a:ext uri="{FF2B5EF4-FFF2-40B4-BE49-F238E27FC236}">
                <a16:creationId xmlns:a16="http://schemas.microsoft.com/office/drawing/2014/main" id="{E1C37548-8353-F355-653A-FA9DFB31D839}"/>
              </a:ext>
            </a:extLst>
          </p:cNvPr>
          <p:cNvSpPr txBox="1"/>
          <p:nvPr/>
        </p:nvSpPr>
        <p:spPr>
          <a:xfrm>
            <a:off x="5039392" y="19625"/>
            <a:ext cx="6995826" cy="1938992"/>
          </a:xfrm>
          <a:prstGeom prst="rect">
            <a:avLst/>
          </a:prstGeom>
          <a:noFill/>
        </p:spPr>
        <p:txBody>
          <a:bodyPr wrap="none" rtlCol="0">
            <a:spAutoFit/>
          </a:bodyPr>
          <a:lstStyle/>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Time Complexity:</a:t>
            </a:r>
          </a:p>
          <a:p>
            <a:pPr algn="ct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O(log</a:t>
            </a:r>
            <a:r>
              <a:rPr lang="en-US" sz="2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3</a:t>
            </a:r>
            <a:r>
              <a:rPr lang="en-US" sz="6000" dirty="0">
                <a:gradFill>
                  <a:gsLst>
                    <a:gs pos="100000">
                      <a:srgbClr val="008E40"/>
                    </a:gs>
                    <a:gs pos="60000">
                      <a:srgbClr val="189943"/>
                    </a:gs>
                    <a:gs pos="0">
                      <a:srgbClr val="92D050"/>
                    </a:gs>
                  </a:gsLst>
                  <a:path path="circle">
                    <a:fillToRect t="100000" r="100000"/>
                  </a:path>
                </a:gradFill>
                <a:latin typeface="Poppins SemiBold" panose="00000700000000000000" pitchFamily="2" charset="0"/>
                <a:cs typeface="Poppins SemiBold" panose="00000700000000000000" pitchFamily="2" charset="0"/>
              </a:rPr>
              <a:t>n)</a:t>
            </a:r>
          </a:p>
        </p:txBody>
      </p:sp>
      <p:sp>
        <p:nvSpPr>
          <p:cNvPr id="29" name="TextBox 28">
            <a:extLst>
              <a:ext uri="{FF2B5EF4-FFF2-40B4-BE49-F238E27FC236}">
                <a16:creationId xmlns:a16="http://schemas.microsoft.com/office/drawing/2014/main" id="{2D19C410-F01B-4AB9-4503-B1B933918ED4}"/>
              </a:ext>
            </a:extLst>
          </p:cNvPr>
          <p:cNvSpPr txBox="1"/>
          <p:nvPr/>
        </p:nvSpPr>
        <p:spPr>
          <a:xfrm>
            <a:off x="5664511" y="3737107"/>
            <a:ext cx="1273446" cy="369332"/>
          </a:xfrm>
          <a:prstGeom prst="rect">
            <a:avLst/>
          </a:prstGeom>
          <a:noFill/>
        </p:spPr>
        <p:txBody>
          <a:bodyPr wrap="square">
            <a:spAutoFit/>
          </a:bodyPr>
          <a:lstStyle/>
          <a:p>
            <a:pPr algn="ctr"/>
            <a:r>
              <a:rPr lang="en-US" sz="1800" dirty="0">
                <a:solidFill>
                  <a:srgbClr val="843C0C"/>
                </a:solidFill>
                <a:latin typeface="Poppins SemiBold" panose="00000700000000000000" pitchFamily="2" charset="0"/>
                <a:cs typeface="Poppins SemiBold" panose="00000700000000000000" pitchFamily="2" charset="0"/>
              </a:rPr>
              <a:t>O(log n)</a:t>
            </a:r>
          </a:p>
        </p:txBody>
      </p:sp>
      <p:sp>
        <p:nvSpPr>
          <p:cNvPr id="30" name="TextBox 29">
            <a:extLst>
              <a:ext uri="{FF2B5EF4-FFF2-40B4-BE49-F238E27FC236}">
                <a16:creationId xmlns:a16="http://schemas.microsoft.com/office/drawing/2014/main" id="{B0B8E865-34C8-0D4B-5EE5-8C85DD729AA9}"/>
              </a:ext>
            </a:extLst>
          </p:cNvPr>
          <p:cNvSpPr txBox="1"/>
          <p:nvPr/>
        </p:nvSpPr>
        <p:spPr>
          <a:xfrm rot="18943318">
            <a:off x="4933601" y="1143488"/>
            <a:ext cx="829985" cy="369332"/>
          </a:xfrm>
          <a:prstGeom prst="rect">
            <a:avLst/>
          </a:prstGeom>
          <a:noFill/>
        </p:spPr>
        <p:txBody>
          <a:bodyPr wrap="square">
            <a:spAutoFit/>
          </a:bodyPr>
          <a:lstStyle/>
          <a:p>
            <a:pPr algn="ctr"/>
            <a:r>
              <a:rPr lang="en-US" sz="1800" dirty="0">
                <a:solidFill>
                  <a:srgbClr val="70AD47"/>
                </a:solidFill>
                <a:latin typeface="Poppins SemiBold" panose="00000700000000000000" pitchFamily="2" charset="0"/>
                <a:cs typeface="Poppins SemiBold" panose="00000700000000000000" pitchFamily="2" charset="0"/>
              </a:rPr>
              <a:t>O(n)</a:t>
            </a:r>
          </a:p>
        </p:txBody>
      </p:sp>
      <p:sp>
        <p:nvSpPr>
          <p:cNvPr id="2" name="TextBox 1">
            <a:extLst>
              <a:ext uri="{FF2B5EF4-FFF2-40B4-BE49-F238E27FC236}">
                <a16:creationId xmlns:a16="http://schemas.microsoft.com/office/drawing/2014/main" id="{09A3087B-7FE7-7186-05CE-EBB5CBB0BCA6}"/>
              </a:ext>
            </a:extLst>
          </p:cNvPr>
          <p:cNvSpPr txBox="1"/>
          <p:nvPr/>
        </p:nvSpPr>
        <p:spPr>
          <a:xfrm>
            <a:off x="3484547" y="-6696647"/>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6" name="Oval 5">
            <a:extLst>
              <a:ext uri="{FF2B5EF4-FFF2-40B4-BE49-F238E27FC236}">
                <a16:creationId xmlns:a16="http://schemas.microsoft.com/office/drawing/2014/main" id="{26A81432-BFE0-0C1A-4D39-6D38412F5143}"/>
              </a:ext>
            </a:extLst>
          </p:cNvPr>
          <p:cNvSpPr/>
          <p:nvPr/>
        </p:nvSpPr>
        <p:spPr>
          <a:xfrm>
            <a:off x="834154"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10" name="Oval 9">
            <a:extLst>
              <a:ext uri="{FF2B5EF4-FFF2-40B4-BE49-F238E27FC236}">
                <a16:creationId xmlns:a16="http://schemas.microsoft.com/office/drawing/2014/main" id="{0D4F4F4A-1F66-8FAC-78B0-A0200C133442}"/>
              </a:ext>
            </a:extLst>
          </p:cNvPr>
          <p:cNvSpPr/>
          <p:nvPr/>
        </p:nvSpPr>
        <p:spPr>
          <a:xfrm>
            <a:off x="10600242" y="-3689170"/>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21" name="Oval 20">
            <a:extLst>
              <a:ext uri="{FF2B5EF4-FFF2-40B4-BE49-F238E27FC236}">
                <a16:creationId xmlns:a16="http://schemas.microsoft.com/office/drawing/2014/main" id="{C243AD6B-A277-BE9C-572B-0A0E69DF8420}"/>
              </a:ext>
            </a:extLst>
          </p:cNvPr>
          <p:cNvSpPr/>
          <p:nvPr/>
        </p:nvSpPr>
        <p:spPr>
          <a:xfrm>
            <a:off x="5717197"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22" name="Oval 21">
            <a:extLst>
              <a:ext uri="{FF2B5EF4-FFF2-40B4-BE49-F238E27FC236}">
                <a16:creationId xmlns:a16="http://schemas.microsoft.com/office/drawing/2014/main" id="{82501BFB-9089-F378-B51A-F4460E20BCB1}"/>
              </a:ext>
            </a:extLst>
          </p:cNvPr>
          <p:cNvSpPr/>
          <p:nvPr/>
        </p:nvSpPr>
        <p:spPr>
          <a:xfrm>
            <a:off x="3275675"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23" name="Oval 22">
            <a:extLst>
              <a:ext uri="{FF2B5EF4-FFF2-40B4-BE49-F238E27FC236}">
                <a16:creationId xmlns:a16="http://schemas.microsoft.com/office/drawing/2014/main" id="{10E7ED55-84C4-B56F-295A-FB97010C03C4}"/>
              </a:ext>
            </a:extLst>
          </p:cNvPr>
          <p:cNvSpPr/>
          <p:nvPr/>
        </p:nvSpPr>
        <p:spPr>
          <a:xfrm>
            <a:off x="8158719" y="-4067972"/>
            <a:ext cx="757604" cy="757604"/>
          </a:xfrm>
          <a:prstGeom prst="ellipse">
            <a:avLst/>
          </a:prstGeom>
          <a:gradFill>
            <a:gsLst>
              <a:gs pos="0">
                <a:srgbClr val="FCEAFF"/>
              </a:gs>
              <a:gs pos="56000">
                <a:srgbClr val="48388C"/>
              </a:gs>
              <a:gs pos="100000">
                <a:srgbClr val="0F0068"/>
              </a:gs>
            </a:gsLst>
            <a:lin ang="2700000" scaled="0"/>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26" name="Oval 25">
            <a:extLst>
              <a:ext uri="{FF2B5EF4-FFF2-40B4-BE49-F238E27FC236}">
                <a16:creationId xmlns:a16="http://schemas.microsoft.com/office/drawing/2014/main" id="{208932D4-F8B1-770A-50D0-720D5DD86C2B}"/>
              </a:ext>
            </a:extLst>
          </p:cNvPr>
          <p:cNvSpPr/>
          <p:nvPr/>
        </p:nvSpPr>
        <p:spPr>
          <a:xfrm>
            <a:off x="9379480" y="-3689170"/>
            <a:ext cx="757604" cy="757604"/>
          </a:xfrm>
          <a:prstGeom prst="ellipse">
            <a:avLst/>
          </a:prstGeom>
          <a:gradFill>
            <a:gsLst>
              <a:gs pos="0">
                <a:srgbClr val="92D050"/>
              </a:gs>
              <a:gs pos="57000">
                <a:srgbClr val="269F44"/>
              </a:gs>
              <a:gs pos="100000">
                <a:srgbClr val="008E40"/>
              </a:gs>
            </a:gsLst>
            <a:lin ang="2700000" scaled="0"/>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31" name="Oval 30">
            <a:extLst>
              <a:ext uri="{FF2B5EF4-FFF2-40B4-BE49-F238E27FC236}">
                <a16:creationId xmlns:a16="http://schemas.microsoft.com/office/drawing/2014/main" id="{A72AA090-9621-7009-20B8-FAE6BA783308}"/>
              </a:ext>
            </a:extLst>
          </p:cNvPr>
          <p:cNvSpPr/>
          <p:nvPr/>
        </p:nvSpPr>
        <p:spPr>
          <a:xfrm>
            <a:off x="6937957"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32" name="Oval 31">
            <a:extLst>
              <a:ext uri="{FF2B5EF4-FFF2-40B4-BE49-F238E27FC236}">
                <a16:creationId xmlns:a16="http://schemas.microsoft.com/office/drawing/2014/main" id="{8C558048-B102-094F-E210-A5A241B5341F}"/>
              </a:ext>
            </a:extLst>
          </p:cNvPr>
          <p:cNvSpPr/>
          <p:nvPr/>
        </p:nvSpPr>
        <p:spPr>
          <a:xfrm>
            <a:off x="4496435"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33" name="Oval 32">
            <a:extLst>
              <a:ext uri="{FF2B5EF4-FFF2-40B4-BE49-F238E27FC236}">
                <a16:creationId xmlns:a16="http://schemas.microsoft.com/office/drawing/2014/main" id="{0D9A973F-AC21-E93B-99FE-55B4A5B03BB4}"/>
              </a:ext>
            </a:extLst>
          </p:cNvPr>
          <p:cNvSpPr/>
          <p:nvPr/>
        </p:nvSpPr>
        <p:spPr>
          <a:xfrm>
            <a:off x="2054914" y="-3689170"/>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34" name="TextBox 33">
            <a:extLst>
              <a:ext uri="{FF2B5EF4-FFF2-40B4-BE49-F238E27FC236}">
                <a16:creationId xmlns:a16="http://schemas.microsoft.com/office/drawing/2014/main" id="{FA317777-979F-BA7B-7070-31EEBC1E4EA8}"/>
              </a:ext>
            </a:extLst>
          </p:cNvPr>
          <p:cNvSpPr txBox="1"/>
          <p:nvPr/>
        </p:nvSpPr>
        <p:spPr>
          <a:xfrm>
            <a:off x="107185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35" name="TextBox 34">
            <a:extLst>
              <a:ext uri="{FF2B5EF4-FFF2-40B4-BE49-F238E27FC236}">
                <a16:creationId xmlns:a16="http://schemas.microsoft.com/office/drawing/2014/main" id="{B843B78A-45E2-3AEC-2DF8-D23113403C00}"/>
              </a:ext>
            </a:extLst>
          </p:cNvPr>
          <p:cNvSpPr txBox="1"/>
          <p:nvPr/>
        </p:nvSpPr>
        <p:spPr>
          <a:xfrm>
            <a:off x="229261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36" name="TextBox 35">
            <a:extLst>
              <a:ext uri="{FF2B5EF4-FFF2-40B4-BE49-F238E27FC236}">
                <a16:creationId xmlns:a16="http://schemas.microsoft.com/office/drawing/2014/main" id="{881DC3AE-7C37-84D0-BB99-93D94FDC9942}"/>
              </a:ext>
            </a:extLst>
          </p:cNvPr>
          <p:cNvSpPr txBox="1"/>
          <p:nvPr/>
        </p:nvSpPr>
        <p:spPr>
          <a:xfrm>
            <a:off x="3513372"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37" name="TextBox 36">
            <a:extLst>
              <a:ext uri="{FF2B5EF4-FFF2-40B4-BE49-F238E27FC236}">
                <a16:creationId xmlns:a16="http://schemas.microsoft.com/office/drawing/2014/main" id="{E5213A92-DDF9-0FB4-5CAB-E7F692E598C1}"/>
              </a:ext>
            </a:extLst>
          </p:cNvPr>
          <p:cNvSpPr txBox="1"/>
          <p:nvPr/>
        </p:nvSpPr>
        <p:spPr>
          <a:xfrm>
            <a:off x="4734133"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38" name="TextBox 37">
            <a:extLst>
              <a:ext uri="{FF2B5EF4-FFF2-40B4-BE49-F238E27FC236}">
                <a16:creationId xmlns:a16="http://schemas.microsoft.com/office/drawing/2014/main" id="{265860A9-1DD0-DC7D-2523-895EE23C55D5}"/>
              </a:ext>
            </a:extLst>
          </p:cNvPr>
          <p:cNvSpPr txBox="1"/>
          <p:nvPr/>
        </p:nvSpPr>
        <p:spPr>
          <a:xfrm>
            <a:off x="5954894" y="-2887447"/>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45" name="TextBox 44">
            <a:extLst>
              <a:ext uri="{FF2B5EF4-FFF2-40B4-BE49-F238E27FC236}">
                <a16:creationId xmlns:a16="http://schemas.microsoft.com/office/drawing/2014/main" id="{215172BE-C6FD-2DB0-4737-823881D6AD53}"/>
              </a:ext>
            </a:extLst>
          </p:cNvPr>
          <p:cNvSpPr txBox="1"/>
          <p:nvPr/>
        </p:nvSpPr>
        <p:spPr>
          <a:xfrm>
            <a:off x="8396201"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6</a:t>
            </a:r>
          </a:p>
        </p:txBody>
      </p:sp>
      <p:sp>
        <p:nvSpPr>
          <p:cNvPr id="47" name="TextBox 46">
            <a:extLst>
              <a:ext uri="{FF2B5EF4-FFF2-40B4-BE49-F238E27FC236}">
                <a16:creationId xmlns:a16="http://schemas.microsoft.com/office/drawing/2014/main" id="{4066E4A8-BECB-A826-969C-E4FDCF5C679E}"/>
              </a:ext>
            </a:extLst>
          </p:cNvPr>
          <p:cNvSpPr txBox="1"/>
          <p:nvPr/>
        </p:nvSpPr>
        <p:spPr>
          <a:xfrm>
            <a:off x="9575381"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7</a:t>
            </a:r>
          </a:p>
        </p:txBody>
      </p:sp>
      <p:sp>
        <p:nvSpPr>
          <p:cNvPr id="48" name="TextBox 47">
            <a:extLst>
              <a:ext uri="{FF2B5EF4-FFF2-40B4-BE49-F238E27FC236}">
                <a16:creationId xmlns:a16="http://schemas.microsoft.com/office/drawing/2014/main" id="{1D7E63A3-ABBD-2D70-56A7-B9861A3358E5}"/>
              </a:ext>
            </a:extLst>
          </p:cNvPr>
          <p:cNvSpPr txBox="1"/>
          <p:nvPr/>
        </p:nvSpPr>
        <p:spPr>
          <a:xfrm>
            <a:off x="10837940" y="-2887447"/>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49" name="TextBox 48">
            <a:extLst>
              <a:ext uri="{FF2B5EF4-FFF2-40B4-BE49-F238E27FC236}">
                <a16:creationId xmlns:a16="http://schemas.microsoft.com/office/drawing/2014/main" id="{582C08F1-50DA-9F2E-2C0F-CD97B0622607}"/>
              </a:ext>
            </a:extLst>
          </p:cNvPr>
          <p:cNvSpPr txBox="1"/>
          <p:nvPr/>
        </p:nvSpPr>
        <p:spPr>
          <a:xfrm>
            <a:off x="7175440" y="-2887447"/>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5</a:t>
            </a:r>
          </a:p>
        </p:txBody>
      </p:sp>
      <p:sp>
        <p:nvSpPr>
          <p:cNvPr id="50" name="TextBox 49">
            <a:extLst>
              <a:ext uri="{FF2B5EF4-FFF2-40B4-BE49-F238E27FC236}">
                <a16:creationId xmlns:a16="http://schemas.microsoft.com/office/drawing/2014/main" id="{C10FE823-7909-85CB-265A-6E28C0F3FC9F}"/>
              </a:ext>
            </a:extLst>
          </p:cNvPr>
          <p:cNvSpPr txBox="1"/>
          <p:nvPr/>
        </p:nvSpPr>
        <p:spPr>
          <a:xfrm>
            <a:off x="132446" y="-5708248"/>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51" name="TextBox 50">
            <a:extLst>
              <a:ext uri="{FF2B5EF4-FFF2-40B4-BE49-F238E27FC236}">
                <a16:creationId xmlns:a16="http://schemas.microsoft.com/office/drawing/2014/main" id="{687B0F67-21D0-F62B-C4D6-89F0A551E686}"/>
              </a:ext>
            </a:extLst>
          </p:cNvPr>
          <p:cNvSpPr txBox="1"/>
          <p:nvPr/>
        </p:nvSpPr>
        <p:spPr>
          <a:xfrm>
            <a:off x="4629140" y="-5708248"/>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2" name="TextBox 51">
            <a:extLst>
              <a:ext uri="{FF2B5EF4-FFF2-40B4-BE49-F238E27FC236}">
                <a16:creationId xmlns:a16="http://schemas.microsoft.com/office/drawing/2014/main" id="{39A82EED-F25B-5B73-DAC8-0FC07F6F483B}"/>
              </a:ext>
            </a:extLst>
          </p:cNvPr>
          <p:cNvSpPr txBox="1"/>
          <p:nvPr/>
        </p:nvSpPr>
        <p:spPr>
          <a:xfrm>
            <a:off x="8760525" y="-5708248"/>
            <a:ext cx="321273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Steps: 3</a:t>
            </a:r>
          </a:p>
        </p:txBody>
      </p:sp>
      <p:sp>
        <p:nvSpPr>
          <p:cNvPr id="53" name="TextBox 52">
            <a:extLst>
              <a:ext uri="{FF2B5EF4-FFF2-40B4-BE49-F238E27FC236}">
                <a16:creationId xmlns:a16="http://schemas.microsoft.com/office/drawing/2014/main" id="{FDDDD081-9A2A-1925-C373-D46E4DC74A9F}"/>
              </a:ext>
            </a:extLst>
          </p:cNvPr>
          <p:cNvSpPr txBox="1"/>
          <p:nvPr/>
        </p:nvSpPr>
        <p:spPr>
          <a:xfrm>
            <a:off x="1132198" y="-2190556"/>
            <a:ext cx="9927718" cy="1938992"/>
          </a:xfrm>
          <a:prstGeom prst="rect">
            <a:avLst/>
          </a:prstGeom>
          <a:noFill/>
        </p:spPr>
        <p:txBody>
          <a:bodyPr wrap="none" rtlCol="0">
            <a:spAutoFit/>
          </a:bodyPr>
          <a:lstStyle/>
          <a:p>
            <a:pPr algn="ct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Target has been found in</a:t>
            </a:r>
            <a:b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58000">
                      <a:srgbClr val="209D44"/>
                    </a:gs>
                    <a:gs pos="100000">
                      <a:srgbClr val="008E40"/>
                    </a:gs>
                    <a:gs pos="0">
                      <a:srgbClr val="92D050"/>
                    </a:gs>
                  </a:gsLst>
                  <a:path path="circle">
                    <a:fillToRect t="100000" r="100000"/>
                  </a:path>
                </a:gradFill>
                <a:latin typeface="Poppins SemiBold" panose="00000700000000000000" pitchFamily="2" charset="0"/>
                <a:cs typeface="Poppins SemiBold" panose="00000700000000000000" pitchFamily="2" charset="0"/>
              </a:rPr>
              <a:t>first iterate.</a:t>
            </a:r>
          </a:p>
        </p:txBody>
      </p:sp>
      <p:sp>
        <p:nvSpPr>
          <p:cNvPr id="64" name="TextBox 63">
            <a:extLst>
              <a:ext uri="{FF2B5EF4-FFF2-40B4-BE49-F238E27FC236}">
                <a16:creationId xmlns:a16="http://schemas.microsoft.com/office/drawing/2014/main" id="{A492497E-7CD7-EBAE-BE40-23701128E4EE}"/>
              </a:ext>
            </a:extLst>
          </p:cNvPr>
          <p:cNvSpPr txBox="1"/>
          <p:nvPr/>
        </p:nvSpPr>
        <p:spPr>
          <a:xfrm rot="21244561">
            <a:off x="5969177" y="2583802"/>
            <a:ext cx="1273446" cy="369332"/>
          </a:xfrm>
          <a:prstGeom prst="rect">
            <a:avLst/>
          </a:prstGeom>
          <a:noFill/>
        </p:spPr>
        <p:txBody>
          <a:bodyPr wrap="square">
            <a:spAutoFit/>
          </a:bodyPr>
          <a:lstStyle/>
          <a:p>
            <a:pPr algn="ctr"/>
            <a:r>
              <a:rPr lang="en-US" sz="1800" dirty="0">
                <a:solidFill>
                  <a:srgbClr val="7030A0"/>
                </a:solidFill>
                <a:latin typeface="Poppins SemiBold" panose="00000700000000000000" pitchFamily="2" charset="0"/>
                <a:cs typeface="Poppins SemiBold" panose="00000700000000000000" pitchFamily="2" charset="0"/>
              </a:rPr>
              <a:t>O(sqrt n)</a:t>
            </a:r>
          </a:p>
        </p:txBody>
      </p:sp>
      <p:sp>
        <p:nvSpPr>
          <p:cNvPr id="7" name="Freeform: Shape 6">
            <a:extLst>
              <a:ext uri="{FF2B5EF4-FFF2-40B4-BE49-F238E27FC236}">
                <a16:creationId xmlns:a16="http://schemas.microsoft.com/office/drawing/2014/main" id="{D3398BD0-91DC-5212-9FDF-308EADC40DC0}"/>
              </a:ext>
            </a:extLst>
          </p:cNvPr>
          <p:cNvSpPr/>
          <p:nvPr/>
        </p:nvSpPr>
        <p:spPr>
          <a:xfrm>
            <a:off x="1314450" y="4888918"/>
            <a:ext cx="6324600" cy="826082"/>
          </a:xfrm>
          <a:custGeom>
            <a:avLst/>
            <a:gdLst>
              <a:gd name="connsiteX0" fmla="*/ 0 w 6324600"/>
              <a:gd name="connsiteY0" fmla="*/ 1162050 h 1162050"/>
              <a:gd name="connsiteX1" fmla="*/ 2619375 w 6324600"/>
              <a:gd name="connsiteY1" fmla="*/ 247650 h 1162050"/>
              <a:gd name="connsiteX2" fmla="*/ 6324600 w 6324600"/>
              <a:gd name="connsiteY2" fmla="*/ 0 h 1162050"/>
            </a:gdLst>
            <a:ahLst/>
            <a:cxnLst>
              <a:cxn ang="0">
                <a:pos x="connsiteX0" y="connsiteY0"/>
              </a:cxn>
              <a:cxn ang="0">
                <a:pos x="connsiteX1" y="connsiteY1"/>
              </a:cxn>
              <a:cxn ang="0">
                <a:pos x="connsiteX2" y="connsiteY2"/>
              </a:cxn>
            </a:cxnLst>
            <a:rect l="l" t="t" r="r" b="b"/>
            <a:pathLst>
              <a:path w="6324600" h="1162050">
                <a:moveTo>
                  <a:pt x="0" y="1162050"/>
                </a:moveTo>
                <a:cubicBezTo>
                  <a:pt x="782637" y="801687"/>
                  <a:pt x="1565275" y="441325"/>
                  <a:pt x="2619375" y="247650"/>
                </a:cubicBezTo>
                <a:cubicBezTo>
                  <a:pt x="3673475" y="53975"/>
                  <a:pt x="4999037" y="26987"/>
                  <a:pt x="6324600" y="0"/>
                </a:cubicBezTo>
              </a:path>
            </a:pathLst>
          </a:custGeom>
          <a:noFill/>
          <a:ln w="114300" cap="rnd">
            <a:solidFill>
              <a:srgbClr val="FF2A5F"/>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92D52E4-F915-B099-AF7D-104550D4F202}"/>
              </a:ext>
            </a:extLst>
          </p:cNvPr>
          <p:cNvSpPr txBox="1"/>
          <p:nvPr/>
        </p:nvSpPr>
        <p:spPr>
          <a:xfrm>
            <a:off x="5850436" y="4456350"/>
            <a:ext cx="1273446" cy="369332"/>
          </a:xfrm>
          <a:prstGeom prst="rect">
            <a:avLst/>
          </a:prstGeom>
          <a:noFill/>
        </p:spPr>
        <p:txBody>
          <a:bodyPr wrap="square">
            <a:spAutoFit/>
          </a:bodyPr>
          <a:lstStyle/>
          <a:p>
            <a:pPr algn="ctr"/>
            <a:r>
              <a:rPr lang="en-US" sz="1800" dirty="0">
                <a:solidFill>
                  <a:srgbClr val="FF2A5F"/>
                </a:solidFill>
                <a:latin typeface="Poppins SemiBold" panose="00000700000000000000" pitchFamily="2" charset="0"/>
                <a:cs typeface="Poppins SemiBold" panose="00000700000000000000" pitchFamily="2" charset="0"/>
              </a:rPr>
              <a:t>O(log</a:t>
            </a:r>
            <a:r>
              <a:rPr lang="en-US" sz="900" dirty="0">
                <a:solidFill>
                  <a:srgbClr val="FF2A5F"/>
                </a:solidFill>
                <a:latin typeface="Poppins SemiBold" panose="00000700000000000000" pitchFamily="2" charset="0"/>
                <a:cs typeface="Poppins SemiBold" panose="00000700000000000000" pitchFamily="2" charset="0"/>
              </a:rPr>
              <a:t>3</a:t>
            </a:r>
            <a:r>
              <a:rPr lang="en-US" sz="1800" dirty="0">
                <a:solidFill>
                  <a:srgbClr val="FF2A5F"/>
                </a:solidFill>
                <a:latin typeface="Poppins SemiBold" panose="00000700000000000000" pitchFamily="2" charset="0"/>
                <a:cs typeface="Poppins SemiBold" panose="00000700000000000000" pitchFamily="2" charset="0"/>
              </a:rPr>
              <a:t>n)</a:t>
            </a:r>
          </a:p>
        </p:txBody>
      </p:sp>
    </p:spTree>
    <p:extLst>
      <p:ext uri="{BB962C8B-B14F-4D97-AF65-F5344CB8AC3E}">
        <p14:creationId xmlns:p14="http://schemas.microsoft.com/office/powerpoint/2010/main" val="989754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553738" y="1162323"/>
            <a:ext cx="362631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-1</a:t>
            </a:r>
          </a:p>
        </p:txBody>
      </p:sp>
      <p:sp>
        <p:nvSpPr>
          <p:cNvPr id="63" name="TextBox 62">
            <a:extLst>
              <a:ext uri="{FF2B5EF4-FFF2-40B4-BE49-F238E27FC236}">
                <a16:creationId xmlns:a16="http://schemas.microsoft.com/office/drawing/2014/main" id="{04D37622-B8E4-2409-342A-0451FCDA81EC}"/>
              </a:ext>
            </a:extLst>
          </p:cNvPr>
          <p:cNvSpPr txBox="1"/>
          <p:nvPr/>
        </p:nvSpPr>
        <p:spPr>
          <a:xfrm>
            <a:off x="2234206" y="4680015"/>
            <a:ext cx="772358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Set Fibonacci Index</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8" name="TextBox 67">
            <a:extLst>
              <a:ext uri="{FF2B5EF4-FFF2-40B4-BE49-F238E27FC236}">
                <a16:creationId xmlns:a16="http://schemas.microsoft.com/office/drawing/2014/main" id="{A2F906F7-7C3A-71FB-005B-5B7D6457144D}"/>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Tree>
    <p:extLst>
      <p:ext uri="{BB962C8B-B14F-4D97-AF65-F5344CB8AC3E}">
        <p14:creationId xmlns:p14="http://schemas.microsoft.com/office/powerpoint/2010/main" val="3947646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164D27-AC75-EBE3-47DF-8045083D25D4}"/>
              </a:ext>
            </a:extLst>
          </p:cNvPr>
          <p:cNvSpPr txBox="1"/>
          <p:nvPr/>
        </p:nvSpPr>
        <p:spPr>
          <a:xfrm>
            <a:off x="967032" y="843677"/>
            <a:ext cx="10257936" cy="2585323"/>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End Of Searching Algorithms</a:t>
            </a:r>
            <a:b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Thank you for listening!</a:t>
            </a:r>
            <a:b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:3</a:t>
            </a:r>
          </a:p>
        </p:txBody>
      </p:sp>
      <p:sp>
        <p:nvSpPr>
          <p:cNvPr id="4" name="TextBox 3">
            <a:extLst>
              <a:ext uri="{FF2B5EF4-FFF2-40B4-BE49-F238E27FC236}">
                <a16:creationId xmlns:a16="http://schemas.microsoft.com/office/drawing/2014/main" id="{484AE6D0-2AA6-208A-98EE-7B5D98C68BF5}"/>
              </a:ext>
            </a:extLst>
          </p:cNvPr>
          <p:cNvSpPr txBox="1"/>
          <p:nvPr/>
        </p:nvSpPr>
        <p:spPr>
          <a:xfrm>
            <a:off x="2635250" y="5837535"/>
            <a:ext cx="6921500" cy="646331"/>
          </a:xfrm>
          <a:prstGeom prst="rect">
            <a:avLst/>
          </a:prstGeom>
          <a:noFill/>
        </p:spPr>
        <p:txBody>
          <a:bodyPr wrap="square">
            <a:spAutoFit/>
          </a:bodyPr>
          <a:lstStyle/>
          <a:p>
            <a:pPr algn="ctr"/>
            <a: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Codes can be found in my Repo:</a:t>
            </a:r>
            <a:b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https://github.com/AVMiraga/Sorting_And_Searching</a:t>
            </a:r>
            <a:endParaRPr lang="en-US" dirty="0"/>
          </a:p>
        </p:txBody>
      </p:sp>
    </p:spTree>
    <p:extLst>
      <p:ext uri="{BB962C8B-B14F-4D97-AF65-F5344CB8AC3E}">
        <p14:creationId xmlns:p14="http://schemas.microsoft.com/office/powerpoint/2010/main" val="224151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553738" y="1162323"/>
            <a:ext cx="362631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-1</a:t>
            </a:r>
          </a:p>
        </p:txBody>
      </p:sp>
      <p:sp>
        <p:nvSpPr>
          <p:cNvPr id="63" name="TextBox 62">
            <a:extLst>
              <a:ext uri="{FF2B5EF4-FFF2-40B4-BE49-F238E27FC236}">
                <a16:creationId xmlns:a16="http://schemas.microsoft.com/office/drawing/2014/main" id="{04D37622-B8E4-2409-342A-0451FCDA81EC}"/>
              </a:ext>
            </a:extLst>
          </p:cNvPr>
          <p:cNvSpPr txBox="1"/>
          <p:nvPr/>
        </p:nvSpPr>
        <p:spPr>
          <a:xfrm>
            <a:off x="2036233" y="4680015"/>
            <a:ext cx="8119530"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min(offset+F</a:t>
            </a:r>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m-2</a:t>
            </a: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n-1)</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8" name="TextBox 67">
            <a:extLst>
              <a:ext uri="{FF2B5EF4-FFF2-40B4-BE49-F238E27FC236}">
                <a16:creationId xmlns:a16="http://schemas.microsoft.com/office/drawing/2014/main" id="{A2F906F7-7C3A-71FB-005B-5B7D6457144D}"/>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Tree>
    <p:extLst>
      <p:ext uri="{BB962C8B-B14F-4D97-AF65-F5344CB8AC3E}">
        <p14:creationId xmlns:p14="http://schemas.microsoft.com/office/powerpoint/2010/main" val="1524465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3" name="TextBox 62">
            <a:extLst>
              <a:ext uri="{FF2B5EF4-FFF2-40B4-BE49-F238E27FC236}">
                <a16:creationId xmlns:a16="http://schemas.microsoft.com/office/drawing/2014/main" id="{04D37622-B8E4-2409-342A-0451FCDA81EC}"/>
              </a:ext>
            </a:extLst>
          </p:cNvPr>
          <p:cNvSpPr txBox="1"/>
          <p:nvPr/>
        </p:nvSpPr>
        <p:spPr>
          <a:xfrm>
            <a:off x="4266012" y="4680015"/>
            <a:ext cx="36599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8" name="TextBox 67">
            <a:extLst>
              <a:ext uri="{FF2B5EF4-FFF2-40B4-BE49-F238E27FC236}">
                <a16:creationId xmlns:a16="http://schemas.microsoft.com/office/drawing/2014/main" id="{A2F906F7-7C3A-71FB-005B-5B7D6457144D}"/>
              </a:ext>
            </a:extLst>
          </p:cNvPr>
          <p:cNvSpPr txBox="1"/>
          <p:nvPr/>
        </p:nvSpPr>
        <p:spPr>
          <a:xfrm>
            <a:off x="4734133"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3</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Tree>
    <p:extLst>
      <p:ext uri="{BB962C8B-B14F-4D97-AF65-F5344CB8AC3E}">
        <p14:creationId xmlns:p14="http://schemas.microsoft.com/office/powerpoint/2010/main" val="2062862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3" name="TextBox 62">
            <a:extLst>
              <a:ext uri="{FF2B5EF4-FFF2-40B4-BE49-F238E27FC236}">
                <a16:creationId xmlns:a16="http://schemas.microsoft.com/office/drawing/2014/main" id="{04D37622-B8E4-2409-342A-0451FCDA81EC}"/>
              </a:ext>
            </a:extLst>
          </p:cNvPr>
          <p:cNvSpPr txBox="1"/>
          <p:nvPr/>
        </p:nvSpPr>
        <p:spPr>
          <a:xfrm>
            <a:off x="2234208" y="4680015"/>
            <a:ext cx="772358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Set Fibonacci Index</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Tree>
    <p:extLst>
      <p:ext uri="{BB962C8B-B14F-4D97-AF65-F5344CB8AC3E}">
        <p14:creationId xmlns:p14="http://schemas.microsoft.com/office/powerpoint/2010/main" val="4591270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3" name="TextBox 2">
            <a:extLst>
              <a:ext uri="{FF2B5EF4-FFF2-40B4-BE49-F238E27FC236}">
                <a16:creationId xmlns:a16="http://schemas.microsoft.com/office/drawing/2014/main" id="{70ABA911-2F05-6153-A71B-CFCAEC4C3D3A}"/>
              </a:ext>
            </a:extLst>
          </p:cNvPr>
          <p:cNvSpPr txBox="1"/>
          <p:nvPr/>
        </p:nvSpPr>
        <p:spPr>
          <a:xfrm>
            <a:off x="2036233" y="4680015"/>
            <a:ext cx="8119530"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min(offset+F</a:t>
            </a:r>
            <a:r>
              <a:rPr lang="en-US" sz="2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m-2</a:t>
            </a: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 n-1)</a:t>
            </a:r>
          </a:p>
        </p:txBody>
      </p:sp>
    </p:spTree>
    <p:extLst>
      <p:ext uri="{BB962C8B-B14F-4D97-AF65-F5344CB8AC3E}">
        <p14:creationId xmlns:p14="http://schemas.microsoft.com/office/powerpoint/2010/main" val="4163767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C6188E-08C9-D440-4923-BEF1CD4B08E6}"/>
              </a:ext>
            </a:extLst>
          </p:cNvPr>
          <p:cNvSpPr txBox="1"/>
          <p:nvPr/>
        </p:nvSpPr>
        <p:spPr>
          <a:xfrm>
            <a:off x="1275942" y="-5066066"/>
            <a:ext cx="7164141"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Fibonacci Search;</a:t>
            </a:r>
          </a:p>
        </p:txBody>
      </p:sp>
      <p:sp>
        <p:nvSpPr>
          <p:cNvPr id="7" name="TextBox 6">
            <a:extLst>
              <a:ext uri="{FF2B5EF4-FFF2-40B4-BE49-F238E27FC236}">
                <a16:creationId xmlns:a16="http://schemas.microsoft.com/office/drawing/2014/main" id="{9066F0A5-08AF-132D-67E5-207BEF0026CB}"/>
              </a:ext>
            </a:extLst>
          </p:cNvPr>
          <p:cNvSpPr txBox="1"/>
          <p:nvPr/>
        </p:nvSpPr>
        <p:spPr>
          <a:xfrm>
            <a:off x="1275941" y="-4050403"/>
            <a:ext cx="8711113"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Search</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comparison-based technique that uses Fibonacci numbers to search an element in a sorted array.</a:t>
            </a:r>
          </a:p>
        </p:txBody>
      </p:sp>
      <p:cxnSp>
        <p:nvCxnSpPr>
          <p:cNvPr id="8" name="Straight Connector 7">
            <a:extLst>
              <a:ext uri="{FF2B5EF4-FFF2-40B4-BE49-F238E27FC236}">
                <a16:creationId xmlns:a16="http://schemas.microsoft.com/office/drawing/2014/main" id="{AD70AE6C-0D53-C549-CD5E-AB6605A3B002}"/>
              </a:ext>
            </a:extLst>
          </p:cNvPr>
          <p:cNvCxnSpPr/>
          <p:nvPr/>
        </p:nvCxnSpPr>
        <p:spPr>
          <a:xfrm>
            <a:off x="1275942" y="-41123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E372257-128C-416E-5C51-4B5285DCAC1B}"/>
              </a:ext>
            </a:extLst>
          </p:cNvPr>
          <p:cNvCxnSpPr/>
          <p:nvPr/>
        </p:nvCxnSpPr>
        <p:spPr>
          <a:xfrm>
            <a:off x="1218792" y="-405040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BA44CF-BC32-984F-6C45-8B739AFFF663}"/>
              </a:ext>
            </a:extLst>
          </p:cNvPr>
          <p:cNvCxnSpPr/>
          <p:nvPr/>
        </p:nvCxnSpPr>
        <p:spPr>
          <a:xfrm rot="10800000">
            <a:off x="9745697" y="-3717471"/>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C4DDEFD-2562-8913-49A2-EF3D45666974}"/>
              </a:ext>
            </a:extLst>
          </p:cNvPr>
          <p:cNvCxnSpPr/>
          <p:nvPr/>
        </p:nvCxnSpPr>
        <p:spPr>
          <a:xfrm rot="10800000">
            <a:off x="9345647" y="-3451214"/>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62AA03B-52F0-3EBF-F3CE-DBAEDB75902E}"/>
              </a:ext>
            </a:extLst>
          </p:cNvPr>
          <p:cNvSpPr txBox="1"/>
          <p:nvPr/>
        </p:nvSpPr>
        <p:spPr>
          <a:xfrm>
            <a:off x="1218792" y="-2768483"/>
            <a:ext cx="7429907" cy="1938992"/>
          </a:xfrm>
          <a:prstGeom prst="rect">
            <a:avLst/>
          </a:prstGeom>
          <a:noFill/>
        </p:spPr>
        <p:txBody>
          <a:bodyPr wrap="squar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What is Fibonacci Numbers?</a:t>
            </a:r>
          </a:p>
        </p:txBody>
      </p:sp>
      <p:sp>
        <p:nvSpPr>
          <p:cNvPr id="20" name="TextBox 19">
            <a:extLst>
              <a:ext uri="{FF2B5EF4-FFF2-40B4-BE49-F238E27FC236}">
                <a16:creationId xmlns:a16="http://schemas.microsoft.com/office/drawing/2014/main" id="{7F72D503-B498-35C9-D339-4719D769B88A}"/>
              </a:ext>
            </a:extLst>
          </p:cNvPr>
          <p:cNvSpPr txBox="1"/>
          <p:nvPr/>
        </p:nvSpPr>
        <p:spPr>
          <a:xfrm>
            <a:off x="1275082" y="-771955"/>
            <a:ext cx="9026138" cy="646331"/>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Fibonacci Numbers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are recursively defined as F(n) = F(n-1) + F(n-2), F(0) = 0, F(1) = 1. First few Fibonacci Numbers are 0, 1, 1, 2, 3, 5, 8, 13, 21, 34, 55, 89, 144</a:t>
            </a:r>
          </a:p>
        </p:txBody>
      </p:sp>
      <p:sp>
        <p:nvSpPr>
          <p:cNvPr id="21" name="TextBox 20">
            <a:extLst>
              <a:ext uri="{FF2B5EF4-FFF2-40B4-BE49-F238E27FC236}">
                <a16:creationId xmlns:a16="http://schemas.microsoft.com/office/drawing/2014/main" id="{A71EAB63-A0C8-F9D8-085D-6746BF739B16}"/>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2" name="TextBox 21">
            <a:extLst>
              <a:ext uri="{FF2B5EF4-FFF2-40B4-BE49-F238E27FC236}">
                <a16:creationId xmlns:a16="http://schemas.microsoft.com/office/drawing/2014/main" id="{ED76282B-59E8-EC79-DF1A-F25AC5CFF84A}"/>
              </a:ext>
            </a:extLst>
          </p:cNvPr>
          <p:cNvSpPr txBox="1"/>
          <p:nvPr/>
        </p:nvSpPr>
        <p:spPr>
          <a:xfrm>
            <a:off x="132446" y="1162323"/>
            <a:ext cx="4131259"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Target: 80</a:t>
            </a:r>
          </a:p>
        </p:txBody>
      </p:sp>
      <p:sp>
        <p:nvSpPr>
          <p:cNvPr id="23" name="Oval 22">
            <a:extLst>
              <a:ext uri="{FF2B5EF4-FFF2-40B4-BE49-F238E27FC236}">
                <a16:creationId xmlns:a16="http://schemas.microsoft.com/office/drawing/2014/main" id="{87C50A17-1243-2AAA-6B4E-E385CB2A4AF8}"/>
              </a:ext>
            </a:extLst>
          </p:cNvPr>
          <p:cNvSpPr/>
          <p:nvPr/>
        </p:nvSpPr>
        <p:spPr>
          <a:xfrm>
            <a:off x="83415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26" name="Oval 25">
            <a:extLst>
              <a:ext uri="{FF2B5EF4-FFF2-40B4-BE49-F238E27FC236}">
                <a16:creationId xmlns:a16="http://schemas.microsoft.com/office/drawing/2014/main" id="{3336B032-EDEC-734F-984C-96B08E38DB6F}"/>
              </a:ext>
            </a:extLst>
          </p:cNvPr>
          <p:cNvSpPr/>
          <p:nvPr/>
        </p:nvSpPr>
        <p:spPr>
          <a:xfrm>
            <a:off x="10600242"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85</a:t>
            </a:r>
          </a:p>
        </p:txBody>
      </p:sp>
      <p:sp>
        <p:nvSpPr>
          <p:cNvPr id="45" name="Oval 44">
            <a:extLst>
              <a:ext uri="{FF2B5EF4-FFF2-40B4-BE49-F238E27FC236}">
                <a16:creationId xmlns:a16="http://schemas.microsoft.com/office/drawing/2014/main" id="{51E216A7-8B8A-CB40-70E4-61EF88A7C3AB}"/>
              </a:ext>
            </a:extLst>
          </p:cNvPr>
          <p:cNvSpPr/>
          <p:nvPr/>
        </p:nvSpPr>
        <p:spPr>
          <a:xfrm>
            <a:off x="571719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45</a:t>
            </a:r>
          </a:p>
        </p:txBody>
      </p:sp>
      <p:sp>
        <p:nvSpPr>
          <p:cNvPr id="47" name="Oval 46">
            <a:extLst>
              <a:ext uri="{FF2B5EF4-FFF2-40B4-BE49-F238E27FC236}">
                <a16:creationId xmlns:a16="http://schemas.microsoft.com/office/drawing/2014/main" id="{D06E748C-2D6F-1CAB-5888-C0810FF3225D}"/>
              </a:ext>
            </a:extLst>
          </p:cNvPr>
          <p:cNvSpPr/>
          <p:nvPr/>
        </p:nvSpPr>
        <p:spPr>
          <a:xfrm>
            <a:off x="327567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35</a:t>
            </a:r>
          </a:p>
        </p:txBody>
      </p:sp>
      <p:sp>
        <p:nvSpPr>
          <p:cNvPr id="48" name="Oval 47">
            <a:extLst>
              <a:ext uri="{FF2B5EF4-FFF2-40B4-BE49-F238E27FC236}">
                <a16:creationId xmlns:a16="http://schemas.microsoft.com/office/drawing/2014/main" id="{4AC1340A-7843-9A60-63F1-2B2719166593}"/>
              </a:ext>
            </a:extLst>
          </p:cNvPr>
          <p:cNvSpPr/>
          <p:nvPr/>
        </p:nvSpPr>
        <p:spPr>
          <a:xfrm>
            <a:off x="8158719"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80</a:t>
            </a:r>
          </a:p>
        </p:txBody>
      </p:sp>
      <p:sp>
        <p:nvSpPr>
          <p:cNvPr id="49" name="Oval 48">
            <a:extLst>
              <a:ext uri="{FF2B5EF4-FFF2-40B4-BE49-F238E27FC236}">
                <a16:creationId xmlns:a16="http://schemas.microsoft.com/office/drawing/2014/main" id="{BDD66B93-E643-8E86-F61F-41FEA212BCDC}"/>
              </a:ext>
            </a:extLst>
          </p:cNvPr>
          <p:cNvSpPr/>
          <p:nvPr/>
        </p:nvSpPr>
        <p:spPr>
          <a:xfrm>
            <a:off x="9379480" y="2802599"/>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82</a:t>
            </a:r>
          </a:p>
        </p:txBody>
      </p:sp>
      <p:sp>
        <p:nvSpPr>
          <p:cNvPr id="50" name="Oval 49">
            <a:extLst>
              <a:ext uri="{FF2B5EF4-FFF2-40B4-BE49-F238E27FC236}">
                <a16:creationId xmlns:a16="http://schemas.microsoft.com/office/drawing/2014/main" id="{C6107BC4-9B0A-FC19-BB9F-C2C2560F0A96}"/>
              </a:ext>
            </a:extLst>
          </p:cNvPr>
          <p:cNvSpPr/>
          <p:nvPr/>
        </p:nvSpPr>
        <p:spPr>
          <a:xfrm>
            <a:off x="6937957"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50</a:t>
            </a:r>
          </a:p>
        </p:txBody>
      </p:sp>
      <p:sp>
        <p:nvSpPr>
          <p:cNvPr id="51" name="Oval 50">
            <a:extLst>
              <a:ext uri="{FF2B5EF4-FFF2-40B4-BE49-F238E27FC236}">
                <a16:creationId xmlns:a16="http://schemas.microsoft.com/office/drawing/2014/main" id="{96ADC34A-93AD-D807-8217-8C9F1A8CE941}"/>
              </a:ext>
            </a:extLst>
          </p:cNvPr>
          <p:cNvSpPr/>
          <p:nvPr/>
        </p:nvSpPr>
        <p:spPr>
          <a:xfrm>
            <a:off x="4496435"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40</a:t>
            </a:r>
          </a:p>
        </p:txBody>
      </p:sp>
      <p:sp>
        <p:nvSpPr>
          <p:cNvPr id="52" name="Oval 51">
            <a:extLst>
              <a:ext uri="{FF2B5EF4-FFF2-40B4-BE49-F238E27FC236}">
                <a16:creationId xmlns:a16="http://schemas.microsoft.com/office/drawing/2014/main" id="{4343A940-5A3E-C797-F397-23D742507094}"/>
              </a:ext>
            </a:extLst>
          </p:cNvPr>
          <p:cNvSpPr/>
          <p:nvPr/>
        </p:nvSpPr>
        <p:spPr>
          <a:xfrm>
            <a:off x="2054914" y="3181401"/>
            <a:ext cx="757604" cy="757604"/>
          </a:xfrm>
          <a:prstGeom prst="ellipse">
            <a:avLst/>
          </a:prstGeom>
          <a:gradFill>
            <a:gsLst>
              <a:gs pos="0">
                <a:srgbClr val="FF2A5F"/>
              </a:gs>
              <a:gs pos="100000">
                <a:srgbClr val="FE5141"/>
              </a:gs>
            </a:gsLst>
            <a:lin ang="2700000" scaled="0"/>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53" name="TextBox 52">
            <a:extLst>
              <a:ext uri="{FF2B5EF4-FFF2-40B4-BE49-F238E27FC236}">
                <a16:creationId xmlns:a16="http://schemas.microsoft.com/office/drawing/2014/main" id="{6205F48A-FA04-0850-637E-9188287C27DE}"/>
              </a:ext>
            </a:extLst>
          </p:cNvPr>
          <p:cNvSpPr txBox="1"/>
          <p:nvPr/>
        </p:nvSpPr>
        <p:spPr>
          <a:xfrm>
            <a:off x="4618363" y="1162323"/>
            <a:ext cx="3712876"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Length: 9</a:t>
            </a:r>
          </a:p>
        </p:txBody>
      </p:sp>
      <p:sp>
        <p:nvSpPr>
          <p:cNvPr id="54" name="TextBox 53">
            <a:extLst>
              <a:ext uri="{FF2B5EF4-FFF2-40B4-BE49-F238E27FC236}">
                <a16:creationId xmlns:a16="http://schemas.microsoft.com/office/drawing/2014/main" id="{8CE49D89-2369-02FA-BF84-C91FF113D352}"/>
              </a:ext>
            </a:extLst>
          </p:cNvPr>
          <p:cNvSpPr txBox="1"/>
          <p:nvPr/>
        </p:nvSpPr>
        <p:spPr>
          <a:xfrm>
            <a:off x="8663543" y="1162323"/>
            <a:ext cx="34067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4</a:t>
            </a:r>
          </a:p>
        </p:txBody>
      </p:sp>
      <p:sp>
        <p:nvSpPr>
          <p:cNvPr id="64" name="TextBox 63">
            <a:extLst>
              <a:ext uri="{FF2B5EF4-FFF2-40B4-BE49-F238E27FC236}">
                <a16:creationId xmlns:a16="http://schemas.microsoft.com/office/drawing/2014/main" id="{F65AABCF-DAF3-9E23-A0DE-A0E946584B19}"/>
              </a:ext>
            </a:extLst>
          </p:cNvPr>
          <p:cNvSpPr txBox="1"/>
          <p:nvPr/>
        </p:nvSpPr>
        <p:spPr>
          <a:xfrm>
            <a:off x="107185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0</a:t>
            </a:r>
          </a:p>
        </p:txBody>
      </p:sp>
      <p:sp>
        <p:nvSpPr>
          <p:cNvPr id="66" name="TextBox 65">
            <a:extLst>
              <a:ext uri="{FF2B5EF4-FFF2-40B4-BE49-F238E27FC236}">
                <a16:creationId xmlns:a16="http://schemas.microsoft.com/office/drawing/2014/main" id="{611231A6-4D5E-3F70-5F23-BAEB34C7B05F}"/>
              </a:ext>
            </a:extLst>
          </p:cNvPr>
          <p:cNvSpPr txBox="1"/>
          <p:nvPr/>
        </p:nvSpPr>
        <p:spPr>
          <a:xfrm>
            <a:off x="229261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1</a:t>
            </a:r>
          </a:p>
        </p:txBody>
      </p:sp>
      <p:sp>
        <p:nvSpPr>
          <p:cNvPr id="67" name="TextBox 66">
            <a:extLst>
              <a:ext uri="{FF2B5EF4-FFF2-40B4-BE49-F238E27FC236}">
                <a16:creationId xmlns:a16="http://schemas.microsoft.com/office/drawing/2014/main" id="{D57F920E-50E4-A3C2-AAF1-0BF75CF70A2D}"/>
              </a:ext>
            </a:extLst>
          </p:cNvPr>
          <p:cNvSpPr txBox="1"/>
          <p:nvPr/>
        </p:nvSpPr>
        <p:spPr>
          <a:xfrm>
            <a:off x="3513372"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2</a:t>
            </a:r>
          </a:p>
        </p:txBody>
      </p:sp>
      <p:sp>
        <p:nvSpPr>
          <p:cNvPr id="69" name="TextBox 68">
            <a:extLst>
              <a:ext uri="{FF2B5EF4-FFF2-40B4-BE49-F238E27FC236}">
                <a16:creationId xmlns:a16="http://schemas.microsoft.com/office/drawing/2014/main" id="{67F3570B-BC99-650B-A43B-25E721B15563}"/>
              </a:ext>
            </a:extLst>
          </p:cNvPr>
          <p:cNvSpPr txBox="1"/>
          <p:nvPr/>
        </p:nvSpPr>
        <p:spPr>
          <a:xfrm>
            <a:off x="5954894"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4</a:t>
            </a:r>
          </a:p>
        </p:txBody>
      </p:sp>
      <p:sp>
        <p:nvSpPr>
          <p:cNvPr id="71" name="TextBox 70">
            <a:extLst>
              <a:ext uri="{FF2B5EF4-FFF2-40B4-BE49-F238E27FC236}">
                <a16:creationId xmlns:a16="http://schemas.microsoft.com/office/drawing/2014/main" id="{63F8F1EB-C591-7925-D78A-DCC7836B343C}"/>
              </a:ext>
            </a:extLst>
          </p:cNvPr>
          <p:cNvSpPr txBox="1"/>
          <p:nvPr/>
        </p:nvSpPr>
        <p:spPr>
          <a:xfrm>
            <a:off x="839620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6</a:t>
            </a:r>
          </a:p>
        </p:txBody>
      </p:sp>
      <p:sp>
        <p:nvSpPr>
          <p:cNvPr id="72" name="TextBox 71">
            <a:extLst>
              <a:ext uri="{FF2B5EF4-FFF2-40B4-BE49-F238E27FC236}">
                <a16:creationId xmlns:a16="http://schemas.microsoft.com/office/drawing/2014/main" id="{C5CE43F7-2BC9-D5CB-6DEE-4B453501A838}"/>
              </a:ext>
            </a:extLst>
          </p:cNvPr>
          <p:cNvSpPr txBox="1"/>
          <p:nvPr/>
        </p:nvSpPr>
        <p:spPr>
          <a:xfrm>
            <a:off x="9575381" y="3983124"/>
            <a:ext cx="282208" cy="400110"/>
          </a:xfrm>
          <a:prstGeom prst="rect">
            <a:avLst/>
          </a:prstGeom>
          <a:noFill/>
        </p:spPr>
        <p:txBody>
          <a:bodyPr wrap="square" rtlCol="0">
            <a:spAutoFit/>
          </a:bodyPr>
          <a:lstStyle/>
          <a:p>
            <a:pPr algn="ctr"/>
            <a:r>
              <a:rPr lang="en-US" sz="2000" dirty="0">
                <a:solidFill>
                  <a:schemeClr val="bg1"/>
                </a:solidFill>
                <a:latin typeface="Poppins SemiBold" panose="00000700000000000000" pitchFamily="2" charset="0"/>
                <a:cs typeface="Poppins SemiBold" panose="00000700000000000000" pitchFamily="2" charset="0"/>
              </a:rPr>
              <a:t>7</a:t>
            </a:r>
          </a:p>
        </p:txBody>
      </p:sp>
      <p:sp>
        <p:nvSpPr>
          <p:cNvPr id="73" name="TextBox 72">
            <a:extLst>
              <a:ext uri="{FF2B5EF4-FFF2-40B4-BE49-F238E27FC236}">
                <a16:creationId xmlns:a16="http://schemas.microsoft.com/office/drawing/2014/main" id="{E21A819A-A333-2467-3B08-1A02972AC833}"/>
              </a:ext>
            </a:extLst>
          </p:cNvPr>
          <p:cNvSpPr txBox="1"/>
          <p:nvPr/>
        </p:nvSpPr>
        <p:spPr>
          <a:xfrm>
            <a:off x="10837940" y="3983124"/>
            <a:ext cx="282208" cy="400110"/>
          </a:xfrm>
          <a:prstGeom prst="rect">
            <a:avLst/>
          </a:prstGeom>
          <a:noFill/>
        </p:spPr>
        <p:txBody>
          <a:bodyPr wrap="square" rtlCol="0">
            <a:spAutoFit/>
          </a:bodyPr>
          <a:lstStyle/>
          <a:p>
            <a:pPr algn="ctr"/>
            <a:r>
              <a:rPr lang="en-US" sz="2000" dirty="0">
                <a:solidFill>
                  <a:schemeClr val="bg1"/>
                </a:solidFill>
                <a:effectLst/>
                <a:latin typeface="Poppins SemiBold" panose="00000700000000000000" pitchFamily="2" charset="0"/>
                <a:cs typeface="Poppins SemiBold" panose="00000700000000000000" pitchFamily="2" charset="0"/>
              </a:rPr>
              <a:t>8</a:t>
            </a:r>
          </a:p>
        </p:txBody>
      </p:sp>
      <p:sp>
        <p:nvSpPr>
          <p:cNvPr id="74" name="TextBox 73">
            <a:extLst>
              <a:ext uri="{FF2B5EF4-FFF2-40B4-BE49-F238E27FC236}">
                <a16:creationId xmlns:a16="http://schemas.microsoft.com/office/drawing/2014/main" id="{33E981C1-1BCB-B212-F906-55B15FD1E06B}"/>
              </a:ext>
            </a:extLst>
          </p:cNvPr>
          <p:cNvSpPr txBox="1"/>
          <p:nvPr/>
        </p:nvSpPr>
        <p:spPr>
          <a:xfrm>
            <a:off x="7175440"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5</a:t>
            </a:r>
          </a:p>
        </p:txBody>
      </p:sp>
      <p:sp>
        <p:nvSpPr>
          <p:cNvPr id="2" name="TextBox 1">
            <a:extLst>
              <a:ext uri="{FF2B5EF4-FFF2-40B4-BE49-F238E27FC236}">
                <a16:creationId xmlns:a16="http://schemas.microsoft.com/office/drawing/2014/main" id="{F3C3A1E4-B642-7690-51CD-07DEF6740428}"/>
              </a:ext>
            </a:extLst>
          </p:cNvPr>
          <p:cNvSpPr txBox="1"/>
          <p:nvPr/>
        </p:nvSpPr>
        <p:spPr>
          <a:xfrm>
            <a:off x="4733918" y="3983124"/>
            <a:ext cx="282208" cy="400110"/>
          </a:xfrm>
          <a:prstGeom prst="rect">
            <a:avLst/>
          </a:prstGeom>
          <a:noFill/>
        </p:spPr>
        <p:txBody>
          <a:bodyPr wrap="square" rtlCol="0">
            <a:spAutoFit/>
          </a:bodyPr>
          <a:lstStyle/>
          <a:p>
            <a:pPr algn="ctr"/>
            <a:r>
              <a:rPr lang="en-US" sz="2000" dirty="0">
                <a:gradFill>
                  <a:gsLst>
                    <a:gs pos="0">
                      <a:srgbClr val="92D050"/>
                    </a:gs>
                    <a:gs pos="60000">
                      <a:srgbClr val="2EA345"/>
                    </a:gs>
                    <a:gs pos="100000">
                      <a:srgbClr val="008E40"/>
                    </a:gs>
                  </a:gsLst>
                  <a:lin ang="2700000" scaled="0"/>
                </a:gradFill>
                <a:effectLst>
                  <a:glow rad="241300">
                    <a:srgbClr val="92D050">
                      <a:alpha val="23000"/>
                    </a:srgbClr>
                  </a:glow>
                </a:effectLst>
                <a:latin typeface="Poppins SemiBold" panose="00000700000000000000" pitchFamily="2" charset="0"/>
                <a:cs typeface="Poppins SemiBold" panose="00000700000000000000" pitchFamily="2" charset="0"/>
              </a:rPr>
              <a:t>3</a:t>
            </a:r>
          </a:p>
        </p:txBody>
      </p:sp>
      <p:sp>
        <p:nvSpPr>
          <p:cNvPr id="3" name="TextBox 2">
            <a:extLst>
              <a:ext uri="{FF2B5EF4-FFF2-40B4-BE49-F238E27FC236}">
                <a16:creationId xmlns:a16="http://schemas.microsoft.com/office/drawing/2014/main" id="{70ABA911-2F05-6153-A71B-CFCAEC4C3D3A}"/>
              </a:ext>
            </a:extLst>
          </p:cNvPr>
          <p:cNvSpPr txBox="1"/>
          <p:nvPr/>
        </p:nvSpPr>
        <p:spPr>
          <a:xfrm>
            <a:off x="1774147" y="4680015"/>
            <a:ext cx="8643713"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Offset will not change</a:t>
            </a:r>
          </a:p>
        </p:txBody>
      </p:sp>
    </p:spTree>
    <p:extLst>
      <p:ext uri="{BB962C8B-B14F-4D97-AF65-F5344CB8AC3E}">
        <p14:creationId xmlns:p14="http://schemas.microsoft.com/office/powerpoint/2010/main" val="1127399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Sorting Algorithms</Template>
  <TotalTime>276</TotalTime>
  <Words>5789</Words>
  <Application>Microsoft Office PowerPoint</Application>
  <PresentationFormat>Widescreen</PresentationFormat>
  <Paragraphs>1086</Paragraphs>
  <Slides>40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Calibri Light</vt:lpstr>
      <vt:lpstr>Arial</vt:lpstr>
      <vt:lpstr>Calibri</vt:lpstr>
      <vt:lpstr>Poppins</vt:lpstr>
      <vt:lpstr>Poppins SemiBold</vt:lpstr>
      <vt:lpstr>Metropolis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Miraga Aliyev</dc:creator>
  <cp:lastModifiedBy>Miraga Aliyev</cp:lastModifiedBy>
  <cp:revision>1</cp:revision>
  <dcterms:created xsi:type="dcterms:W3CDTF">2023-10-01T09:12:58Z</dcterms:created>
  <dcterms:modified xsi:type="dcterms:W3CDTF">2023-10-01T15:20:25Z</dcterms:modified>
</cp:coreProperties>
</file>

<file path=docProps/thumbnail.jpeg>
</file>